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0"/>
  </p:notesMasterIdLst>
  <p:sldIdLst>
    <p:sldId id="303" r:id="rId2"/>
    <p:sldId id="258" r:id="rId3"/>
    <p:sldId id="260" r:id="rId4"/>
    <p:sldId id="259" r:id="rId5"/>
    <p:sldId id="283" r:id="rId6"/>
    <p:sldId id="256" r:id="rId7"/>
    <p:sldId id="304" r:id="rId8"/>
    <p:sldId id="268" r:id="rId9"/>
    <p:sldId id="279" r:id="rId10"/>
    <p:sldId id="281" r:id="rId11"/>
    <p:sldId id="266" r:id="rId12"/>
    <p:sldId id="305" r:id="rId13"/>
    <p:sldId id="261" r:id="rId14"/>
    <p:sldId id="278" r:id="rId15"/>
    <p:sldId id="306" r:id="rId16"/>
    <p:sldId id="308" r:id="rId17"/>
    <p:sldId id="282" r:id="rId18"/>
    <p:sldId id="309" r:id="rId1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Montserrat Black" panose="00000A00000000000000" pitchFamily="2" charset="0"/>
      <p:bold r:id="rId25"/>
      <p:boldItalic r:id="rId26"/>
    </p:embeddedFont>
    <p:embeddedFont>
      <p:font typeface="Montserrat ExtraLight" panose="00000300000000000000" pitchFamily="2" charset="0"/>
      <p:regular r:id="rId27"/>
      <p:bold r:id="rId28"/>
      <p:italic r:id="rId29"/>
      <p:boldItalic r:id="rId30"/>
    </p:embeddedFont>
    <p:embeddedFont>
      <p:font typeface="Montserrat Light" panose="00000400000000000000" pitchFamily="2" charset="0"/>
      <p:regular r:id="rId31"/>
      <p:bold r:id="rId32"/>
      <p:italic r:id="rId33"/>
      <p:boldItalic r:id="rId34"/>
    </p:embeddedFont>
    <p:embeddedFont>
      <p:font typeface="Montserrat Thin" panose="000003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stasia Rotari" initials="AR" lastIdx="1" clrIdx="0">
    <p:extLst>
      <p:ext uri="{19B8F6BF-5375-455C-9EA6-DF929625EA0E}">
        <p15:presenceInfo xmlns:p15="http://schemas.microsoft.com/office/powerpoint/2012/main" userId="6a23c6e100c44d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C68234-CE8C-462A-9341-E9051C608DFE}">
  <a:tblStyle styleId="{31C68234-CE8C-462A-9341-E9051C608D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3805" autoAdjust="0"/>
  </p:normalViewPr>
  <p:slideViewPr>
    <p:cSldViewPr snapToGrid="0">
      <p:cViewPr varScale="1">
        <p:scale>
          <a:sx n="106" d="100"/>
          <a:sy n="106" d="100"/>
        </p:scale>
        <p:origin x="19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commentAuthors" Target="commentAuthor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7ac3c6b0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7ac3c6b0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MohamedK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918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6d3f01ad6f_0_24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6d3f01ad6f_0_24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1c55ffe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1c55ffe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Matthieu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37841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Matthieu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47ac3c6b08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47ac3c6b08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Matthieu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MohamedA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3028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d3f01ad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d3f01ad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827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6d3f01ad6f_0_24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6d3f01ad6f_0_24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6d3f01ad6f_0_24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6d3f01ad6f_0_24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764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cd5d4693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cd5d4693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47ac3c6b0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47ac3c6b0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0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d3f01ad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d3f01ad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6d3f01ad6f_0_24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6d3f01ad6f_0_24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_AND_BODY_1_3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ctrTitle" idx="3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ctrTitle" idx="5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 idx="7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8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AND_BODY_1_3_1_3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ctrTitle" idx="2"/>
          </p:nvPr>
        </p:nvSpPr>
        <p:spPr>
          <a:xfrm>
            <a:off x="6540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1"/>
          </p:nvPr>
        </p:nvSpPr>
        <p:spPr>
          <a:xfrm>
            <a:off x="6540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ctrTitle" idx="3"/>
          </p:nvPr>
        </p:nvSpPr>
        <p:spPr>
          <a:xfrm>
            <a:off x="26503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4"/>
          </p:nvPr>
        </p:nvSpPr>
        <p:spPr>
          <a:xfrm>
            <a:off x="26503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ctrTitle" idx="5"/>
          </p:nvPr>
        </p:nvSpPr>
        <p:spPr>
          <a:xfrm>
            <a:off x="46466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6"/>
          </p:nvPr>
        </p:nvSpPr>
        <p:spPr>
          <a:xfrm>
            <a:off x="46466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ctrTitle" idx="7"/>
          </p:nvPr>
        </p:nvSpPr>
        <p:spPr>
          <a:xfrm>
            <a:off x="66429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8"/>
          </p:nvPr>
        </p:nvSpPr>
        <p:spPr>
          <a:xfrm>
            <a:off x="66429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 ">
  <p:cSld name="TITLE_AND_BODY_1_3_1_4"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ctrTitle" idx="2"/>
          </p:nvPr>
        </p:nvSpPr>
        <p:spPr>
          <a:xfrm>
            <a:off x="10588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ubTitle" idx="1"/>
          </p:nvPr>
        </p:nvSpPr>
        <p:spPr>
          <a:xfrm>
            <a:off x="10588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ctrTitle" idx="3"/>
          </p:nvPr>
        </p:nvSpPr>
        <p:spPr>
          <a:xfrm>
            <a:off x="35497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ubTitle" idx="4"/>
          </p:nvPr>
        </p:nvSpPr>
        <p:spPr>
          <a:xfrm>
            <a:off x="35497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ctrTitle" idx="5"/>
          </p:nvPr>
        </p:nvSpPr>
        <p:spPr>
          <a:xfrm>
            <a:off x="60406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6"/>
          </p:nvPr>
        </p:nvSpPr>
        <p:spPr>
          <a:xfrm>
            <a:off x="60406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ctrTitle" idx="7"/>
          </p:nvPr>
        </p:nvSpPr>
        <p:spPr>
          <a:xfrm>
            <a:off x="10588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8"/>
          </p:nvPr>
        </p:nvSpPr>
        <p:spPr>
          <a:xfrm>
            <a:off x="10588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ctrTitle" idx="9"/>
          </p:nvPr>
        </p:nvSpPr>
        <p:spPr>
          <a:xfrm>
            <a:off x="35497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13"/>
          </p:nvPr>
        </p:nvSpPr>
        <p:spPr>
          <a:xfrm>
            <a:off x="35497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ctrTitle" idx="14"/>
          </p:nvPr>
        </p:nvSpPr>
        <p:spPr>
          <a:xfrm>
            <a:off x="60406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15"/>
          </p:nvPr>
        </p:nvSpPr>
        <p:spPr>
          <a:xfrm>
            <a:off x="60406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title" idx="2"/>
          </p:nvPr>
        </p:nvSpPr>
        <p:spPr>
          <a:xfrm>
            <a:off x="5812775" y="2864009"/>
            <a:ext cx="23322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1"/>
          </p:nvPr>
        </p:nvSpPr>
        <p:spPr>
          <a:xfrm>
            <a:off x="5812775" y="3371909"/>
            <a:ext cx="2332200" cy="12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25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12800"/>
            <a:ext cx="8520600" cy="17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60" r:id="rId9"/>
    <p:sldLayoutId id="2147483665" r:id="rId10"/>
    <p:sldLayoutId id="2147483669" r:id="rId11"/>
    <p:sldLayoutId id="2147483670" r:id="rId12"/>
    <p:sldLayoutId id="2147483671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0"/>
          <p:cNvSpPr txBox="1">
            <a:spLocks noGrp="1"/>
          </p:cNvSpPr>
          <p:nvPr>
            <p:ph type="title"/>
          </p:nvPr>
        </p:nvSpPr>
        <p:spPr>
          <a:xfrm>
            <a:off x="311700" y="1338470"/>
            <a:ext cx="8520600" cy="14577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/>
              <a:t>Formation Ingénieur Développement</a:t>
            </a:r>
            <a:br>
              <a:rPr lang="fr-FR" sz="2800" dirty="0"/>
            </a:br>
            <a:r>
              <a:rPr lang="fr-FR" sz="2800" dirty="0"/>
              <a:t>Spécialisation : JAVA / SPRING / ANGULAR</a:t>
            </a:r>
            <a:endParaRPr lang="en" sz="2800" dirty="0"/>
          </a:p>
        </p:txBody>
      </p:sp>
      <p:sp>
        <p:nvSpPr>
          <p:cNvPr id="457" name="Google Shape;457;p50"/>
          <p:cNvSpPr txBox="1">
            <a:spLocks noGrp="1"/>
          </p:cNvSpPr>
          <p:nvPr>
            <p:ph type="body" idx="1"/>
          </p:nvPr>
        </p:nvSpPr>
        <p:spPr>
          <a:xfrm>
            <a:off x="311700" y="3095075"/>
            <a:ext cx="85206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PROJET FINAL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25/11/2022</a:t>
            </a:r>
            <a:endParaRPr dirty="0"/>
          </a:p>
        </p:txBody>
      </p:sp>
      <p:cxnSp>
        <p:nvCxnSpPr>
          <p:cNvPr id="458" name="Google Shape;458;p50"/>
          <p:cNvCxnSpPr>
            <a:cxnSpLocks/>
            <a:stCxn id="456" idx="0"/>
          </p:cNvCxnSpPr>
          <p:nvPr/>
        </p:nvCxnSpPr>
        <p:spPr>
          <a:xfrm flipV="1">
            <a:off x="4572000" y="-45900"/>
            <a:ext cx="0" cy="138437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0"/>
          <p:cNvCxnSpPr>
            <a:stCxn id="457" idx="2"/>
          </p:cNvCxnSpPr>
          <p:nvPr/>
        </p:nvCxnSpPr>
        <p:spPr>
          <a:xfrm>
            <a:off x="4572000" y="3790775"/>
            <a:ext cx="0" cy="1518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56;p50">
            <a:extLst>
              <a:ext uri="{FF2B5EF4-FFF2-40B4-BE49-F238E27FC236}">
                <a16:creationId xmlns:a16="http://schemas.microsoft.com/office/drawing/2014/main" id="{2DBF535E-6726-45D5-20CB-5B3515F81F6F}"/>
              </a:ext>
            </a:extLst>
          </p:cNvPr>
          <p:cNvSpPr txBox="1">
            <a:spLocks/>
          </p:cNvSpPr>
          <p:nvPr/>
        </p:nvSpPr>
        <p:spPr>
          <a:xfrm>
            <a:off x="2397230" y="4259375"/>
            <a:ext cx="2224777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 i="0" u="none" strike="noStrike" cap="none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1400" dirty="0"/>
              <a:t>GAULTIER   Matthieu</a:t>
            </a:r>
          </a:p>
          <a:p>
            <a:r>
              <a:rPr lang="fr-FR" sz="1400" dirty="0"/>
              <a:t>    ALSIBAI  Mohamed</a:t>
            </a:r>
            <a:endParaRPr lang="en" sz="1400" dirty="0"/>
          </a:p>
        </p:txBody>
      </p:sp>
      <p:sp>
        <p:nvSpPr>
          <p:cNvPr id="7" name="Google Shape;456;p50">
            <a:extLst>
              <a:ext uri="{FF2B5EF4-FFF2-40B4-BE49-F238E27FC236}">
                <a16:creationId xmlns:a16="http://schemas.microsoft.com/office/drawing/2014/main" id="{DA17F44E-6F17-E280-D0F2-BE41CD3B80AC}"/>
              </a:ext>
            </a:extLst>
          </p:cNvPr>
          <p:cNvSpPr txBox="1">
            <a:spLocks/>
          </p:cNvSpPr>
          <p:nvPr/>
        </p:nvSpPr>
        <p:spPr>
          <a:xfrm>
            <a:off x="4457700" y="4259375"/>
            <a:ext cx="2107406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 i="0" u="none" strike="noStrike" cap="none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1400" dirty="0"/>
              <a:t>Anastasia  ROTARI</a:t>
            </a:r>
          </a:p>
          <a:p>
            <a:r>
              <a:rPr lang="fr-FR" sz="1400" dirty="0"/>
              <a:t>Mohamed  KANTE</a:t>
            </a:r>
            <a:endParaRPr lang="en" sz="1400" dirty="0"/>
          </a:p>
        </p:txBody>
      </p:sp>
      <p:pic>
        <p:nvPicPr>
          <p:cNvPr id="1028" name="Picture 4" descr="iShare - Web sy Design">
            <a:extLst>
              <a:ext uri="{FF2B5EF4-FFF2-40B4-BE49-F238E27FC236}">
                <a16:creationId xmlns:a16="http://schemas.microsoft.com/office/drawing/2014/main" id="{1C21FCF4-106C-2C3F-2862-1F1D6344C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769" y="234798"/>
            <a:ext cx="738431" cy="73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385FF30-EA69-530F-5139-BC2DE808B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618" y="206223"/>
            <a:ext cx="738432" cy="738432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056472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6"/>
          <p:cNvSpPr txBox="1">
            <a:spLocks noGrp="1"/>
          </p:cNvSpPr>
          <p:nvPr>
            <p:ph type="title"/>
          </p:nvPr>
        </p:nvSpPr>
        <p:spPr>
          <a:xfrm>
            <a:off x="1987764" y="182533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Phases du projet</a:t>
            </a:r>
            <a:endParaRPr dirty="0"/>
          </a:p>
        </p:txBody>
      </p:sp>
      <p:sp>
        <p:nvSpPr>
          <p:cNvPr id="639" name="Google Shape;639;p56"/>
          <p:cNvSpPr txBox="1">
            <a:spLocks noGrp="1"/>
          </p:cNvSpPr>
          <p:nvPr>
            <p:ph type="ctrTitle" idx="4294967295"/>
          </p:nvPr>
        </p:nvSpPr>
        <p:spPr>
          <a:xfrm>
            <a:off x="0" y="1261621"/>
            <a:ext cx="2012950" cy="425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1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0" name="Google Shape;640;p56"/>
          <p:cNvSpPr txBox="1">
            <a:spLocks noGrp="1"/>
          </p:cNvSpPr>
          <p:nvPr>
            <p:ph type="subTitle" idx="4294967295"/>
          </p:nvPr>
        </p:nvSpPr>
        <p:spPr>
          <a:xfrm>
            <a:off x="1534296" y="1787048"/>
            <a:ext cx="4502730" cy="1015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Conception du projet (diagramme de classe)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 des classes (</a:t>
            </a:r>
            <a:r>
              <a:rPr lang="fr-FR" sz="1400" dirty="0" err="1"/>
              <a:t>back-end</a:t>
            </a:r>
            <a:r>
              <a:rPr lang="fr-FR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Mise en place du Git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400" dirty="0"/>
          </a:p>
        </p:txBody>
      </p:sp>
      <p:sp>
        <p:nvSpPr>
          <p:cNvPr id="641" name="Google Shape;641;p56"/>
          <p:cNvSpPr txBox="1">
            <a:spLocks noGrp="1"/>
          </p:cNvSpPr>
          <p:nvPr>
            <p:ph type="ctrTitle" idx="4294967295"/>
          </p:nvPr>
        </p:nvSpPr>
        <p:spPr>
          <a:xfrm>
            <a:off x="28359" y="2571750"/>
            <a:ext cx="2014538" cy="427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2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2" name="Google Shape;642;p56"/>
          <p:cNvSpPr txBox="1">
            <a:spLocks noGrp="1"/>
          </p:cNvSpPr>
          <p:nvPr>
            <p:ph type="subTitle" idx="4294967295"/>
          </p:nvPr>
        </p:nvSpPr>
        <p:spPr>
          <a:xfrm>
            <a:off x="2179681" y="3105873"/>
            <a:ext cx="3904319" cy="1046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Base de données MySQL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Création de la couche persistance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Framework </a:t>
            </a:r>
            <a:r>
              <a:rPr lang="fr-FR" sz="1400" dirty="0" err="1"/>
              <a:t>SpringBook</a:t>
            </a:r>
            <a:endParaRPr lang="fr-FR" sz="1400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400" dirty="0"/>
          </a:p>
        </p:txBody>
      </p:sp>
      <p:sp>
        <p:nvSpPr>
          <p:cNvPr id="643" name="Google Shape;643;p56"/>
          <p:cNvSpPr txBox="1">
            <a:spLocks noGrp="1"/>
          </p:cNvSpPr>
          <p:nvPr>
            <p:ph type="ctrTitle" idx="4294967295"/>
          </p:nvPr>
        </p:nvSpPr>
        <p:spPr>
          <a:xfrm>
            <a:off x="58259" y="3691355"/>
            <a:ext cx="2014537" cy="425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3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4" name="Google Shape;644;p56"/>
          <p:cNvSpPr txBox="1">
            <a:spLocks noGrp="1"/>
          </p:cNvSpPr>
          <p:nvPr>
            <p:ph type="subTitle" idx="4294967295"/>
          </p:nvPr>
        </p:nvSpPr>
        <p:spPr>
          <a:xfrm>
            <a:off x="2936100" y="4163803"/>
            <a:ext cx="4921793" cy="757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Framework Angular (couche front-end)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Mise en place de la sécurité 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Présentation</a:t>
            </a:r>
            <a:endParaRPr sz="1400" dirty="0"/>
          </a:p>
        </p:txBody>
      </p:sp>
      <p:cxnSp>
        <p:nvCxnSpPr>
          <p:cNvPr id="647" name="Google Shape;647;p56"/>
          <p:cNvCxnSpPr>
            <a:cxnSpLocks/>
          </p:cNvCxnSpPr>
          <p:nvPr/>
        </p:nvCxnSpPr>
        <p:spPr>
          <a:xfrm flipH="1">
            <a:off x="-61552" y="1632340"/>
            <a:ext cx="409863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56"/>
          <p:cNvCxnSpPr>
            <a:cxnSpLocks/>
          </p:cNvCxnSpPr>
          <p:nvPr/>
        </p:nvCxnSpPr>
        <p:spPr>
          <a:xfrm flipH="1">
            <a:off x="28359" y="2964106"/>
            <a:ext cx="605564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6"/>
          <p:cNvCxnSpPr>
            <a:cxnSpLocks/>
          </p:cNvCxnSpPr>
          <p:nvPr/>
        </p:nvCxnSpPr>
        <p:spPr>
          <a:xfrm flipH="1">
            <a:off x="46161" y="4141165"/>
            <a:ext cx="798183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EB2F4BF6-1F39-10B2-D6C2-811BC7D94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470" y="1453785"/>
            <a:ext cx="1912846" cy="1288979"/>
          </a:xfrm>
          <a:prstGeom prst="round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des risques</a:t>
            </a:r>
            <a:endParaRPr dirty="0"/>
          </a:p>
        </p:txBody>
      </p:sp>
      <p:sp>
        <p:nvSpPr>
          <p:cNvPr id="265" name="Google Shape;265;p41"/>
          <p:cNvSpPr txBox="1">
            <a:spLocks noGrp="1"/>
          </p:cNvSpPr>
          <p:nvPr>
            <p:ph type="ctrTitle" idx="2"/>
          </p:nvPr>
        </p:nvSpPr>
        <p:spPr>
          <a:xfrm>
            <a:off x="270255" y="2767792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FORTS</a:t>
            </a:r>
            <a:endParaRPr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"/>
          </p:nvPr>
        </p:nvSpPr>
        <p:spPr>
          <a:xfrm>
            <a:off x="270255" y="3391093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Equipe polyvalente avec des backgrounds diversifiés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ctrTitle" idx="3"/>
          </p:nvPr>
        </p:nvSpPr>
        <p:spPr>
          <a:xfrm>
            <a:off x="2594138" y="1432442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FAIBLES</a:t>
            </a:r>
            <a:endParaRPr dirty="0"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4"/>
          </p:nvPr>
        </p:nvSpPr>
        <p:spPr>
          <a:xfrm>
            <a:off x="2594148" y="1963443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Equipe sans expérience préalable de développement</a:t>
            </a: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ctrTitle" idx="5"/>
          </p:nvPr>
        </p:nvSpPr>
        <p:spPr>
          <a:xfrm>
            <a:off x="4798700" y="2856992"/>
            <a:ext cx="19839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OPPORTUNITES</a:t>
            </a:r>
            <a:endParaRPr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6"/>
          </p:nvPr>
        </p:nvSpPr>
        <p:spPr>
          <a:xfrm>
            <a:off x="4872806" y="3480293"/>
            <a:ext cx="1832100" cy="12954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Découverte des étapes du développement d’un projet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ctrTitle" idx="7"/>
          </p:nvPr>
        </p:nvSpPr>
        <p:spPr>
          <a:xfrm>
            <a:off x="6977650" y="1713992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RISQUES</a:t>
            </a:r>
          </a:p>
        </p:txBody>
      </p:sp>
      <p:sp>
        <p:nvSpPr>
          <p:cNvPr id="272" name="Google Shape;272;p41"/>
          <p:cNvSpPr txBox="1">
            <a:spLocks noGrp="1"/>
          </p:cNvSpPr>
          <p:nvPr>
            <p:ph type="subTitle" idx="8"/>
          </p:nvPr>
        </p:nvSpPr>
        <p:spPr>
          <a:xfrm>
            <a:off x="6977656" y="2337292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Avoir un site non fonctionnel</a:t>
            </a:r>
            <a:endParaRPr dirty="0"/>
          </a:p>
        </p:txBody>
      </p:sp>
      <p:sp>
        <p:nvSpPr>
          <p:cNvPr id="273" name="Google Shape;273;p41"/>
          <p:cNvSpPr/>
          <p:nvPr/>
        </p:nvSpPr>
        <p:spPr>
          <a:xfrm>
            <a:off x="904755" y="1906342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1"/>
          <p:cNvSpPr/>
          <p:nvPr/>
        </p:nvSpPr>
        <p:spPr>
          <a:xfrm>
            <a:off x="3228636" y="3306726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1"/>
          <p:cNvSpPr/>
          <p:nvPr/>
        </p:nvSpPr>
        <p:spPr>
          <a:xfrm>
            <a:off x="5507313" y="1995542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41"/>
          <p:cNvSpPr/>
          <p:nvPr/>
        </p:nvSpPr>
        <p:spPr>
          <a:xfrm>
            <a:off x="7612142" y="3588276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41"/>
          <p:cNvCxnSpPr>
            <a:cxnSpLocks/>
            <a:stCxn id="273" idx="4"/>
          </p:cNvCxnSpPr>
          <p:nvPr/>
        </p:nvCxnSpPr>
        <p:spPr>
          <a:xfrm>
            <a:off x="1186305" y="2469442"/>
            <a:ext cx="0" cy="487601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41"/>
          <p:cNvCxnSpPr>
            <a:stCxn id="268" idx="2"/>
            <a:endCxn id="274" idx="0"/>
          </p:cNvCxnSpPr>
          <p:nvPr/>
        </p:nvCxnSpPr>
        <p:spPr>
          <a:xfrm flipH="1">
            <a:off x="3510186" y="2957043"/>
            <a:ext cx="12" cy="349683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41"/>
          <p:cNvCxnSpPr>
            <a:cxnSpLocks/>
            <a:stCxn id="275" idx="4"/>
          </p:cNvCxnSpPr>
          <p:nvPr/>
        </p:nvCxnSpPr>
        <p:spPr>
          <a:xfrm>
            <a:off x="5788863" y="2558642"/>
            <a:ext cx="0" cy="494158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1"/>
          <p:cNvCxnSpPr>
            <a:cxnSpLocks/>
            <a:endCxn id="276" idx="0"/>
          </p:cNvCxnSpPr>
          <p:nvPr/>
        </p:nvCxnSpPr>
        <p:spPr>
          <a:xfrm flipH="1">
            <a:off x="7893692" y="2957043"/>
            <a:ext cx="6091" cy="631233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1" name="Google Shape;281;p41"/>
          <p:cNvGrpSpPr/>
          <p:nvPr/>
        </p:nvGrpSpPr>
        <p:grpSpPr>
          <a:xfrm>
            <a:off x="1006123" y="2016162"/>
            <a:ext cx="360356" cy="343462"/>
            <a:chOff x="6870193" y="2295620"/>
            <a:chExt cx="360356" cy="343462"/>
          </a:xfrm>
        </p:grpSpPr>
        <p:sp>
          <p:nvSpPr>
            <p:cNvPr id="282" name="Google Shape;282;p4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41"/>
          <p:cNvGrpSpPr/>
          <p:nvPr/>
        </p:nvGrpSpPr>
        <p:grpSpPr>
          <a:xfrm>
            <a:off x="3343806" y="3471245"/>
            <a:ext cx="332761" cy="234066"/>
            <a:chOff x="7989683" y="2350207"/>
            <a:chExt cx="332761" cy="234066"/>
          </a:xfrm>
        </p:grpSpPr>
        <p:sp>
          <p:nvSpPr>
            <p:cNvPr id="285" name="Google Shape;285;p4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41"/>
          <p:cNvGrpSpPr/>
          <p:nvPr/>
        </p:nvGrpSpPr>
        <p:grpSpPr>
          <a:xfrm>
            <a:off x="7703506" y="3688267"/>
            <a:ext cx="380393" cy="363118"/>
            <a:chOff x="4126815" y="2760704"/>
            <a:chExt cx="380393" cy="363118"/>
          </a:xfrm>
        </p:grpSpPr>
        <p:sp>
          <p:nvSpPr>
            <p:cNvPr id="292" name="Google Shape;292;p4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41"/>
          <p:cNvSpPr/>
          <p:nvPr/>
        </p:nvSpPr>
        <p:spPr>
          <a:xfrm>
            <a:off x="5673908" y="2095023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de l’application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601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809324" y="35290"/>
            <a:ext cx="4206661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CLASSE</a:t>
            </a:r>
            <a:endParaRPr dirty="0"/>
          </a:p>
        </p:txBody>
      </p:sp>
      <p:grpSp>
        <p:nvGrpSpPr>
          <p:cNvPr id="217" name="Google Shape;217;p36"/>
          <p:cNvGrpSpPr/>
          <p:nvPr/>
        </p:nvGrpSpPr>
        <p:grpSpPr>
          <a:xfrm>
            <a:off x="327820" y="26013"/>
            <a:ext cx="481504" cy="507900"/>
            <a:chOff x="1178525" y="238125"/>
            <a:chExt cx="5262275" cy="5237475"/>
          </a:xfrm>
        </p:grpSpPr>
        <p:sp>
          <p:nvSpPr>
            <p:cNvPr id="218" name="Google Shape;218;p36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6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314348E3-2514-3D67-5248-38582064D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957" y="552467"/>
            <a:ext cx="5600699" cy="448055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Demo Is Worth a Thousand Words</a:t>
            </a:r>
            <a:endParaRPr dirty="0"/>
          </a:p>
        </p:txBody>
      </p:sp>
      <p:cxnSp>
        <p:nvCxnSpPr>
          <p:cNvPr id="552" name="Google Shape;552;p53"/>
          <p:cNvCxnSpPr/>
          <p:nvPr/>
        </p:nvCxnSpPr>
        <p:spPr>
          <a:xfrm>
            <a:off x="-6103" y="136087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53"/>
          <p:cNvCxnSpPr/>
          <p:nvPr/>
        </p:nvCxnSpPr>
        <p:spPr>
          <a:xfrm>
            <a:off x="-6103" y="356522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Bilan et perspectives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116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>
            <a:spLocks noGrp="1"/>
          </p:cNvSpPr>
          <p:nvPr>
            <p:ph type="subTitle" idx="4294967295"/>
          </p:nvPr>
        </p:nvSpPr>
        <p:spPr>
          <a:xfrm>
            <a:off x="378964" y="1603781"/>
            <a:ext cx="2044673" cy="2744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Se connecter à une interface de location de voiture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annonce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clients et loueurs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100" dirty="0"/>
          </a:p>
        </p:txBody>
      </p:sp>
      <p:sp>
        <p:nvSpPr>
          <p:cNvPr id="313" name="Google Shape;313;p43"/>
          <p:cNvSpPr/>
          <p:nvPr/>
        </p:nvSpPr>
        <p:spPr>
          <a:xfrm>
            <a:off x="52282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Administrateur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5" name="Google Shape;315;p43"/>
          <p:cNvCxnSpPr>
            <a:cxnSpLocks/>
            <a:stCxn id="311" idx="2"/>
            <a:endCxn id="313" idx="0"/>
          </p:cNvCxnSpPr>
          <p:nvPr/>
        </p:nvCxnSpPr>
        <p:spPr>
          <a:xfrm>
            <a:off x="1383554" y="4373364"/>
            <a:ext cx="177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43"/>
          <p:cNvSpPr/>
          <p:nvPr/>
        </p:nvSpPr>
        <p:spPr>
          <a:xfrm>
            <a:off x="361088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Client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2" name="Google Shape;322;p43"/>
          <p:cNvCxnSpPr>
            <a:stCxn id="318" idx="2"/>
            <a:endCxn id="320" idx="0"/>
          </p:cNvCxnSpPr>
          <p:nvPr/>
        </p:nvCxnSpPr>
        <p:spPr>
          <a:xfrm>
            <a:off x="4473384" y="4373364"/>
            <a:ext cx="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8537349-BC64-9DCF-C02A-AD5E3B71EFA5}"/>
              </a:ext>
            </a:extLst>
          </p:cNvPr>
          <p:cNvGrpSpPr/>
          <p:nvPr/>
        </p:nvGrpSpPr>
        <p:grpSpPr>
          <a:xfrm>
            <a:off x="361218" y="1578769"/>
            <a:ext cx="8306944" cy="2794595"/>
            <a:chOff x="1102746" y="2442875"/>
            <a:chExt cx="7008204" cy="1639275"/>
          </a:xfrm>
        </p:grpSpPr>
        <p:sp>
          <p:nvSpPr>
            <p:cNvPr id="311" name="Google Shape;311;p43"/>
            <p:cNvSpPr/>
            <p:nvPr/>
          </p:nvSpPr>
          <p:spPr>
            <a:xfrm>
              <a:off x="1102746" y="2442875"/>
              <a:ext cx="1725000" cy="1639275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3"/>
            <p:cNvSpPr/>
            <p:nvPr/>
          </p:nvSpPr>
          <p:spPr>
            <a:xfrm>
              <a:off x="370950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638595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43"/>
          <p:cNvSpPr/>
          <p:nvPr/>
        </p:nvSpPr>
        <p:spPr>
          <a:xfrm>
            <a:off x="6783326" y="4659784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Loueur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9" name="Google Shape;329;p43"/>
          <p:cNvCxnSpPr>
            <a:stCxn id="325" idx="2"/>
            <a:endCxn id="327" idx="0"/>
          </p:cNvCxnSpPr>
          <p:nvPr/>
        </p:nvCxnSpPr>
        <p:spPr>
          <a:xfrm>
            <a:off x="7645826" y="4373364"/>
            <a:ext cx="0" cy="28642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1B546C1C-388F-FB11-BF44-6126F2CE4E72}"/>
              </a:ext>
            </a:extLst>
          </p:cNvPr>
          <p:cNvGrpSpPr/>
          <p:nvPr/>
        </p:nvGrpSpPr>
        <p:grpSpPr>
          <a:xfrm>
            <a:off x="1055804" y="572932"/>
            <a:ext cx="6917771" cy="1005965"/>
            <a:chOff x="644473" y="1373675"/>
            <a:chExt cx="6917771" cy="1005965"/>
          </a:xfrm>
        </p:grpSpPr>
        <p:cxnSp>
          <p:nvCxnSpPr>
            <p:cNvPr id="314" name="Google Shape;314;p43"/>
            <p:cNvCxnSpPr>
              <a:cxnSpLocks/>
              <a:stCxn id="312" idx="4"/>
              <a:endCxn id="311" idx="0"/>
            </p:cNvCxnSpPr>
            <p:nvPr/>
          </p:nvCxnSpPr>
          <p:spPr>
            <a:xfrm>
              <a:off x="972223" y="2042239"/>
              <a:ext cx="0" cy="337273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43"/>
            <p:cNvCxnSpPr>
              <a:stCxn id="319" idx="4"/>
              <a:endCxn id="318" idx="0"/>
            </p:cNvCxnSpPr>
            <p:nvPr/>
          </p:nvCxnSpPr>
          <p:spPr>
            <a:xfrm>
              <a:off x="4062053" y="2088751"/>
              <a:ext cx="0" cy="29088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43"/>
            <p:cNvCxnSpPr>
              <a:stCxn id="326" idx="4"/>
              <a:endCxn id="325" idx="0"/>
            </p:cNvCxnSpPr>
            <p:nvPr/>
          </p:nvCxnSpPr>
          <p:spPr>
            <a:xfrm>
              <a:off x="7234494" y="2029175"/>
              <a:ext cx="1" cy="350465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AD3BCD2-0F08-6709-D152-E76043DDCDEA}"/>
                </a:ext>
              </a:extLst>
            </p:cNvPr>
            <p:cNvGrpSpPr/>
            <p:nvPr/>
          </p:nvGrpSpPr>
          <p:grpSpPr>
            <a:xfrm>
              <a:off x="644473" y="1373675"/>
              <a:ext cx="6917771" cy="715076"/>
              <a:chOff x="644473" y="1373675"/>
              <a:chExt cx="6917771" cy="715076"/>
            </a:xfrm>
          </p:grpSpPr>
          <p:grpSp>
            <p:nvGrpSpPr>
              <p:cNvPr id="14" name="Groupe 13">
                <a:extLst>
                  <a:ext uri="{FF2B5EF4-FFF2-40B4-BE49-F238E27FC236}">
                    <a16:creationId xmlns:a16="http://schemas.microsoft.com/office/drawing/2014/main" id="{4F5C443C-E758-F298-2F0D-2645DE6CC552}"/>
                  </a:ext>
                </a:extLst>
              </p:cNvPr>
              <p:cNvGrpSpPr/>
              <p:nvPr/>
            </p:nvGrpSpPr>
            <p:grpSpPr>
              <a:xfrm>
                <a:off x="644473" y="1386739"/>
                <a:ext cx="655500" cy="655500"/>
                <a:chOff x="644473" y="1386739"/>
                <a:chExt cx="655500" cy="655500"/>
              </a:xfrm>
            </p:grpSpPr>
            <p:sp>
              <p:nvSpPr>
                <p:cNvPr id="312" name="Google Shape;312;p43"/>
                <p:cNvSpPr/>
                <p:nvPr/>
              </p:nvSpPr>
              <p:spPr>
                <a:xfrm>
                  <a:off x="644473" y="1386739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" name="ZoneTexte 6">
                  <a:extLst>
                    <a:ext uri="{FF2B5EF4-FFF2-40B4-BE49-F238E27FC236}">
                      <a16:creationId xmlns:a16="http://schemas.microsoft.com/office/drawing/2014/main" id="{7555FDBE-6EAF-3FD8-F365-8DB6A822B6FB}"/>
                    </a:ext>
                  </a:extLst>
                </p:cNvPr>
                <p:cNvSpPr txBox="1"/>
                <p:nvPr/>
              </p:nvSpPr>
              <p:spPr>
                <a:xfrm>
                  <a:off x="809342" y="1501182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1</a:t>
                  </a:r>
                </a:p>
              </p:txBody>
            </p:sp>
          </p:grpSp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8BE7DA77-32A3-A9B1-97CA-A6F20B26B159}"/>
                  </a:ext>
                </a:extLst>
              </p:cNvPr>
              <p:cNvGrpSpPr/>
              <p:nvPr/>
            </p:nvGrpSpPr>
            <p:grpSpPr>
              <a:xfrm>
                <a:off x="3734303" y="1433251"/>
                <a:ext cx="655500" cy="655500"/>
                <a:chOff x="3734303" y="1433251"/>
                <a:chExt cx="655500" cy="655500"/>
              </a:xfrm>
            </p:grpSpPr>
            <p:sp>
              <p:nvSpPr>
                <p:cNvPr id="319" name="Google Shape;319;p43"/>
                <p:cNvSpPr/>
                <p:nvPr/>
              </p:nvSpPr>
              <p:spPr>
                <a:xfrm>
                  <a:off x="3734303" y="1433251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9101AAC0-BCE9-C895-B86B-088072618F85}"/>
                    </a:ext>
                  </a:extLst>
                </p:cNvPr>
                <p:cNvSpPr txBox="1"/>
                <p:nvPr/>
              </p:nvSpPr>
              <p:spPr>
                <a:xfrm>
                  <a:off x="3898177" y="1543197"/>
                  <a:ext cx="327750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2</a:t>
                  </a:r>
                </a:p>
              </p:txBody>
            </p:sp>
          </p:grp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7586C21F-6E21-4907-2E4B-C43DE30FBD0A}"/>
                  </a:ext>
                </a:extLst>
              </p:cNvPr>
              <p:cNvGrpSpPr/>
              <p:nvPr/>
            </p:nvGrpSpPr>
            <p:grpSpPr>
              <a:xfrm>
                <a:off x="6906744" y="1373675"/>
                <a:ext cx="655500" cy="655500"/>
                <a:chOff x="6906744" y="1373675"/>
                <a:chExt cx="655500" cy="655500"/>
              </a:xfrm>
            </p:grpSpPr>
            <p:sp>
              <p:nvSpPr>
                <p:cNvPr id="326" name="Google Shape;326;p43"/>
                <p:cNvSpPr/>
                <p:nvPr/>
              </p:nvSpPr>
              <p:spPr>
                <a:xfrm>
                  <a:off x="6906744" y="1373675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CBC53A45-B2F3-D66F-03BB-7FF9C8B186BF}"/>
                    </a:ext>
                  </a:extLst>
                </p:cNvPr>
                <p:cNvSpPr txBox="1"/>
                <p:nvPr/>
              </p:nvSpPr>
              <p:spPr>
                <a:xfrm>
                  <a:off x="7080511" y="1514247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3</a:t>
                  </a:r>
                </a:p>
              </p:txBody>
            </p:sp>
          </p:grpSp>
        </p:grpSp>
      </p:grpSp>
      <p:sp>
        <p:nvSpPr>
          <p:cNvPr id="310" name="Google Shape;310;p43"/>
          <p:cNvSpPr txBox="1">
            <a:spLocks noGrp="1"/>
          </p:cNvSpPr>
          <p:nvPr>
            <p:ph type="title"/>
          </p:nvPr>
        </p:nvSpPr>
        <p:spPr>
          <a:xfrm>
            <a:off x="2122500" y="-27767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OBJECTIFS ATTEINTS</a:t>
            </a:r>
            <a:endParaRPr b="1" dirty="0"/>
          </a:p>
        </p:txBody>
      </p:sp>
      <p:sp>
        <p:nvSpPr>
          <p:cNvPr id="29" name="Google Shape;317;p43">
            <a:extLst>
              <a:ext uri="{FF2B5EF4-FFF2-40B4-BE49-F238E27FC236}">
                <a16:creationId xmlns:a16="http://schemas.microsoft.com/office/drawing/2014/main" id="{53872112-EC60-BB40-9AD1-9904E283609B}"/>
              </a:ext>
            </a:extLst>
          </p:cNvPr>
          <p:cNvSpPr txBox="1">
            <a:spLocks/>
          </p:cNvSpPr>
          <p:nvPr/>
        </p:nvSpPr>
        <p:spPr>
          <a:xfrm>
            <a:off x="344766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Consulter le catalogue des annonces en tant que client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Renseigner le système de location choisit puis réserver les voitures et payer la location</a:t>
            </a:r>
          </a:p>
        </p:txBody>
      </p:sp>
      <p:sp>
        <p:nvSpPr>
          <p:cNvPr id="31" name="Google Shape;317;p43">
            <a:extLst>
              <a:ext uri="{FF2B5EF4-FFF2-40B4-BE49-F238E27FC236}">
                <a16:creationId xmlns:a16="http://schemas.microsoft.com/office/drawing/2014/main" id="{2D34AECA-6C3E-D2D1-8CF8-F221D60D0C18}"/>
              </a:ext>
            </a:extLst>
          </p:cNvPr>
          <p:cNvSpPr txBox="1">
            <a:spLocks/>
          </p:cNvSpPr>
          <p:nvPr/>
        </p:nvSpPr>
        <p:spPr>
          <a:xfrm>
            <a:off x="664470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Déposer une annonce en tant que loueur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Possibilité de noter les loueurs par les clients et les clients par les loueurs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0BD5CB-327C-1A13-B4F4-37FE15F351FB}"/>
              </a:ext>
            </a:extLst>
          </p:cNvPr>
          <p:cNvSpPr/>
          <p:nvPr/>
        </p:nvSpPr>
        <p:spPr>
          <a:xfrm>
            <a:off x="364085" y="1578897"/>
            <a:ext cx="2052409" cy="2794467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AD5A4-DE1D-EA05-EE52-FD217A259A7C}"/>
              </a:ext>
            </a:extLst>
          </p:cNvPr>
          <p:cNvSpPr/>
          <p:nvPr/>
        </p:nvSpPr>
        <p:spPr>
          <a:xfrm>
            <a:off x="3453129" y="1592738"/>
            <a:ext cx="2052409" cy="1250475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9587D-B969-F08A-34C4-8F42C6D51B95}"/>
              </a:ext>
            </a:extLst>
          </p:cNvPr>
          <p:cNvSpPr/>
          <p:nvPr/>
        </p:nvSpPr>
        <p:spPr>
          <a:xfrm>
            <a:off x="6623490" y="1592738"/>
            <a:ext cx="2052409" cy="557531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4ADF0F-0359-32C3-3C6D-4A10B710A426}"/>
              </a:ext>
            </a:extLst>
          </p:cNvPr>
          <p:cNvSpPr/>
          <p:nvPr/>
        </p:nvSpPr>
        <p:spPr>
          <a:xfrm>
            <a:off x="3453129" y="2940213"/>
            <a:ext cx="2052409" cy="1250475"/>
          </a:xfrm>
          <a:prstGeom prst="rect">
            <a:avLst/>
          </a:prstGeom>
          <a:noFill/>
          <a:ln>
            <a:solidFill>
              <a:srgbClr val="C00000"/>
            </a:solidFill>
          </a:ln>
          <a:effectLst>
            <a:glow rad="139700">
              <a:srgbClr val="C00000">
                <a:alpha val="40000"/>
              </a:srgb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A47CBC-5E5D-5B3E-4AAF-C8EBC087ED3D}"/>
              </a:ext>
            </a:extLst>
          </p:cNvPr>
          <p:cNvSpPr/>
          <p:nvPr/>
        </p:nvSpPr>
        <p:spPr>
          <a:xfrm>
            <a:off x="6620108" y="2220257"/>
            <a:ext cx="2052409" cy="1380193"/>
          </a:xfrm>
          <a:prstGeom prst="rect">
            <a:avLst/>
          </a:prstGeom>
          <a:noFill/>
          <a:ln>
            <a:solidFill>
              <a:srgbClr val="C00000"/>
            </a:solidFill>
          </a:ln>
          <a:effectLst>
            <a:glow rad="139700">
              <a:srgbClr val="C00000">
                <a:alpha val="40000"/>
              </a:srgb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26850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B9EC131C-464E-42A4-B205-7F8821DCD525}"/>
              </a:ext>
            </a:extLst>
          </p:cNvPr>
          <p:cNvSpPr/>
          <p:nvPr/>
        </p:nvSpPr>
        <p:spPr>
          <a:xfrm rot="19919307" flipV="1">
            <a:off x="-512043" y="2484997"/>
            <a:ext cx="10136725" cy="34792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55" name="Google Shape;655;p57"/>
          <p:cNvSpPr txBox="1">
            <a:spLocks noGrp="1"/>
          </p:cNvSpPr>
          <p:nvPr>
            <p:ph type="title"/>
          </p:nvPr>
        </p:nvSpPr>
        <p:spPr>
          <a:xfrm>
            <a:off x="31361" y="27548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FUTURES AMELIORATIONS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3487B940-6DF1-75CB-FD07-DFDD673A85E8}"/>
              </a:ext>
            </a:extLst>
          </p:cNvPr>
          <p:cNvSpPr/>
          <p:nvPr/>
        </p:nvSpPr>
        <p:spPr>
          <a:xfrm>
            <a:off x="1039415" y="4250523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24AB4ED-EA93-A301-2711-3713D6330A0D}"/>
              </a:ext>
            </a:extLst>
          </p:cNvPr>
          <p:cNvSpPr txBox="1"/>
          <p:nvPr/>
        </p:nvSpPr>
        <p:spPr>
          <a:xfrm>
            <a:off x="471488" y="3314700"/>
            <a:ext cx="1321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977C756-B940-96CD-3A0F-C5189328E562}"/>
              </a:ext>
            </a:extLst>
          </p:cNvPr>
          <p:cNvSpPr/>
          <p:nvPr/>
        </p:nvSpPr>
        <p:spPr>
          <a:xfrm>
            <a:off x="110727" y="251523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Finaliser une réservation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65E0E21B-3066-E42F-F50F-6F6F3BFC986A}"/>
              </a:ext>
            </a:extLst>
          </p:cNvPr>
          <p:cNvCxnSpPr>
            <a:cxnSpLocks/>
            <a:stCxn id="5" idx="0"/>
            <a:endCxn id="17" idx="2"/>
          </p:cNvCxnSpPr>
          <p:nvPr/>
        </p:nvCxnSpPr>
        <p:spPr>
          <a:xfrm flipH="1" flipV="1">
            <a:off x="1203721" y="3023135"/>
            <a:ext cx="1" cy="1227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llipse 24">
            <a:extLst>
              <a:ext uri="{FF2B5EF4-FFF2-40B4-BE49-F238E27FC236}">
                <a16:creationId xmlns:a16="http://schemas.microsoft.com/office/drawing/2014/main" id="{678354B0-F1CA-0468-E001-90DE6AF52CD0}"/>
              </a:ext>
            </a:extLst>
          </p:cNvPr>
          <p:cNvSpPr/>
          <p:nvPr/>
        </p:nvSpPr>
        <p:spPr>
          <a:xfrm>
            <a:off x="3102566" y="3150829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06F8A6D-EFEC-AAA0-23C9-C385128AAFAE}"/>
              </a:ext>
            </a:extLst>
          </p:cNvPr>
          <p:cNvSpPr txBox="1"/>
          <p:nvPr/>
        </p:nvSpPr>
        <p:spPr>
          <a:xfrm>
            <a:off x="2534639" y="2215006"/>
            <a:ext cx="1321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FACEB477-003C-F881-92A7-ED28CAE86681}"/>
              </a:ext>
            </a:extLst>
          </p:cNvPr>
          <p:cNvSpPr/>
          <p:nvPr/>
        </p:nvSpPr>
        <p:spPr>
          <a:xfrm>
            <a:off x="2173878" y="440768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Ajout d’un système de paiement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D68A0D8-69D9-9FE7-B766-35BA4FD4F3FD}"/>
              </a:ext>
            </a:extLst>
          </p:cNvPr>
          <p:cNvCxnSpPr>
            <a:cxnSpLocks/>
            <a:stCxn id="25" idx="0"/>
            <a:endCxn id="27" idx="0"/>
          </p:cNvCxnSpPr>
          <p:nvPr/>
        </p:nvCxnSpPr>
        <p:spPr>
          <a:xfrm flipH="1">
            <a:off x="3266872" y="3150829"/>
            <a:ext cx="1" cy="1256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>
            <a:extLst>
              <a:ext uri="{FF2B5EF4-FFF2-40B4-BE49-F238E27FC236}">
                <a16:creationId xmlns:a16="http://schemas.microsoft.com/office/drawing/2014/main" id="{B1BE80F8-2994-8832-4D44-02A45D55F167}"/>
              </a:ext>
            </a:extLst>
          </p:cNvPr>
          <p:cNvSpPr/>
          <p:nvPr/>
        </p:nvSpPr>
        <p:spPr>
          <a:xfrm>
            <a:off x="4799205" y="2281253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845F11D6-4660-F4E8-BB2B-A1A0403E9E00}"/>
              </a:ext>
            </a:extLst>
          </p:cNvPr>
          <p:cNvSpPr/>
          <p:nvPr/>
        </p:nvSpPr>
        <p:spPr>
          <a:xfrm>
            <a:off x="3870632" y="848337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Création d’une messagerie</a:t>
            </a:r>
            <a:endParaRPr lang="fr-FR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481B78DC-E8D5-1A7C-75B5-5B76FE785C42}"/>
              </a:ext>
            </a:extLst>
          </p:cNvPr>
          <p:cNvCxnSpPr>
            <a:cxnSpLocks/>
            <a:stCxn id="31" idx="0"/>
            <a:endCxn id="32" idx="2"/>
          </p:cNvCxnSpPr>
          <p:nvPr/>
        </p:nvCxnSpPr>
        <p:spPr>
          <a:xfrm flipV="1">
            <a:off x="4963512" y="1356237"/>
            <a:ext cx="114" cy="925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>
            <a:extLst>
              <a:ext uri="{FF2B5EF4-FFF2-40B4-BE49-F238E27FC236}">
                <a16:creationId xmlns:a16="http://schemas.microsoft.com/office/drawing/2014/main" id="{1CFEB531-EA29-AF2D-8CDD-37383A711372}"/>
              </a:ext>
            </a:extLst>
          </p:cNvPr>
          <p:cNvSpPr/>
          <p:nvPr/>
        </p:nvSpPr>
        <p:spPr>
          <a:xfrm>
            <a:off x="7248117" y="1004429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B20069B7-7C5F-3C08-4D25-A028206DDEBF}"/>
              </a:ext>
            </a:extLst>
          </p:cNvPr>
          <p:cNvSpPr/>
          <p:nvPr/>
        </p:nvSpPr>
        <p:spPr>
          <a:xfrm>
            <a:off x="6305144" y="226128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Adapter le site à tous les appareils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932FE537-5362-1589-7C63-4E2F77F5DD3A}"/>
              </a:ext>
            </a:extLst>
          </p:cNvPr>
          <p:cNvCxnSpPr>
            <a:cxnSpLocks/>
            <a:stCxn id="36" idx="0"/>
            <a:endCxn id="37" idx="0"/>
          </p:cNvCxnSpPr>
          <p:nvPr/>
        </p:nvCxnSpPr>
        <p:spPr>
          <a:xfrm flipH="1">
            <a:off x="7398138" y="1004429"/>
            <a:ext cx="14286" cy="1256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EE56576-CE79-B726-526A-C137B41EA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4650" y="476526"/>
            <a:ext cx="5054700" cy="507900"/>
          </a:xfrm>
        </p:spPr>
        <p:txBody>
          <a:bodyPr/>
          <a:lstStyle/>
          <a:p>
            <a:r>
              <a:rPr lang="fr-FR" sz="2400" b="1" dirty="0"/>
              <a:t>MERCI DE VOTRE ATTENTION !</a:t>
            </a:r>
          </a:p>
        </p:txBody>
      </p:sp>
      <p:sp>
        <p:nvSpPr>
          <p:cNvPr id="4" name="Google Shape;697;p60">
            <a:extLst>
              <a:ext uri="{FF2B5EF4-FFF2-40B4-BE49-F238E27FC236}">
                <a16:creationId xmlns:a16="http://schemas.microsoft.com/office/drawing/2014/main" id="{E5F66AE2-12C5-3B37-6595-278CE306C32C}"/>
              </a:ext>
            </a:extLst>
          </p:cNvPr>
          <p:cNvSpPr txBox="1">
            <a:spLocks/>
          </p:cNvSpPr>
          <p:nvPr/>
        </p:nvSpPr>
        <p:spPr>
          <a:xfrm>
            <a:off x="2843762" y="1373651"/>
            <a:ext cx="3446700" cy="128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Avez-vous des questions ?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fr-FR" dirty="0"/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uFill>
                  <a:noFill/>
                </a:uFill>
              </a:rPr>
              <a:t>arnaque</a:t>
            </a:r>
            <a:r>
              <a:rPr lang="fr-FR" dirty="0">
                <a:uFill>
                  <a:noFill/>
                </a:uFill>
                <a:hlinkClick r:id="rId3"/>
              </a:rPr>
              <a:t>@locarnaque.com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+06 69 69 69 69</a:t>
            </a:r>
            <a:br>
              <a:rPr lang="fr-FR" dirty="0"/>
            </a:br>
            <a:r>
              <a:rPr lang="fr-FR" dirty="0"/>
              <a:t>locarnaque.com</a:t>
            </a:r>
          </a:p>
          <a:p>
            <a:pPr marL="0" indent="0" algn="ctr">
              <a:spcBef>
                <a:spcPts val="1600"/>
              </a:spcBef>
              <a:spcAft>
                <a:spcPts val="1600"/>
              </a:spcAft>
            </a:pPr>
            <a:endParaRPr lang="fr-FR" dirty="0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4180CDC4-7CDB-94D5-1F9B-091316C3D21D}"/>
              </a:ext>
            </a:extLst>
          </p:cNvPr>
          <p:cNvGrpSpPr/>
          <p:nvPr/>
        </p:nvGrpSpPr>
        <p:grpSpPr>
          <a:xfrm>
            <a:off x="4059729" y="3026107"/>
            <a:ext cx="1024542" cy="284559"/>
            <a:chOff x="4919133" y="2999296"/>
            <a:chExt cx="1024542" cy="284559"/>
          </a:xfrm>
        </p:grpSpPr>
        <p:grpSp>
          <p:nvGrpSpPr>
            <p:cNvPr id="7" name="Google Shape;699;p60">
              <a:extLst>
                <a:ext uri="{FF2B5EF4-FFF2-40B4-BE49-F238E27FC236}">
                  <a16:creationId xmlns:a16="http://schemas.microsoft.com/office/drawing/2014/main" id="{7C17F2A9-715E-5A13-8E91-6C28EE23D632}"/>
                </a:ext>
              </a:extLst>
            </p:cNvPr>
            <p:cNvGrpSpPr/>
            <p:nvPr/>
          </p:nvGrpSpPr>
          <p:grpSpPr>
            <a:xfrm>
              <a:off x="5658828" y="2999296"/>
              <a:ext cx="284847" cy="284559"/>
              <a:chOff x="5100008" y="3817349"/>
              <a:chExt cx="346024" cy="345674"/>
            </a:xfrm>
          </p:grpSpPr>
          <p:sp>
            <p:nvSpPr>
              <p:cNvPr id="8" name="Google Shape;700;p60">
                <a:extLst>
                  <a:ext uri="{FF2B5EF4-FFF2-40B4-BE49-F238E27FC236}">
                    <a16:creationId xmlns:a16="http://schemas.microsoft.com/office/drawing/2014/main" id="{89B247DE-6E1C-2F2A-808E-5ED3E1818A14}"/>
                  </a:ext>
                </a:extLst>
              </p:cNvPr>
              <p:cNvSpPr/>
              <p:nvPr/>
            </p:nvSpPr>
            <p:spPr>
              <a:xfrm>
                <a:off x="5100008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41" y="334"/>
                    </a:moveTo>
                    <a:cubicBezTo>
                      <a:pt x="8251" y="334"/>
                      <a:pt x="10525" y="2608"/>
                      <a:pt x="10525" y="5430"/>
                    </a:cubicBezTo>
                    <a:cubicBezTo>
                      <a:pt x="10525" y="8240"/>
                      <a:pt x="8251" y="10514"/>
                      <a:pt x="5441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41" y="334"/>
                    </a:cubicBezTo>
                    <a:close/>
                    <a:moveTo>
                      <a:pt x="5441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0" y="3989"/>
                      <a:pt x="0" y="5430"/>
                    </a:cubicBezTo>
                    <a:cubicBezTo>
                      <a:pt x="0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41" y="10859"/>
                    </a:cubicBezTo>
                    <a:cubicBezTo>
                      <a:pt x="6882" y="10859"/>
                      <a:pt x="8251" y="10300"/>
                      <a:pt x="9275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5" y="1584"/>
                    </a:cubicBezTo>
                    <a:cubicBezTo>
                      <a:pt x="8251" y="560"/>
                      <a:pt x="6882" y="1"/>
                      <a:pt x="5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701;p60">
                <a:extLst>
                  <a:ext uri="{FF2B5EF4-FFF2-40B4-BE49-F238E27FC236}">
                    <a16:creationId xmlns:a16="http://schemas.microsoft.com/office/drawing/2014/main" id="{12DA68C3-A58F-2DA2-F605-87AF2E31819F}"/>
                  </a:ext>
                </a:extLst>
              </p:cNvPr>
              <p:cNvSpPr/>
              <p:nvPr/>
            </p:nvSpPr>
            <p:spPr>
              <a:xfrm>
                <a:off x="5150777" y="3867767"/>
                <a:ext cx="244486" cy="243690"/>
              </a:xfrm>
              <a:custGeom>
                <a:avLst/>
                <a:gdLst/>
                <a:ahLst/>
                <a:cxnLst/>
                <a:rect l="l" t="t" r="r" b="b"/>
                <a:pathLst>
                  <a:path w="7681" h="7656" extrusionOk="0">
                    <a:moveTo>
                      <a:pt x="3823" y="0"/>
                    </a:moveTo>
                    <a:cubicBezTo>
                      <a:pt x="1715" y="0"/>
                      <a:pt x="1" y="1715"/>
                      <a:pt x="1" y="3834"/>
                    </a:cubicBezTo>
                    <a:cubicBezTo>
                      <a:pt x="1" y="4429"/>
                      <a:pt x="132" y="5001"/>
                      <a:pt x="406" y="5537"/>
                    </a:cubicBezTo>
                    <a:lnTo>
                      <a:pt x="13" y="6513"/>
                    </a:lnTo>
                    <a:cubicBezTo>
                      <a:pt x="1" y="6537"/>
                      <a:pt x="1" y="6584"/>
                      <a:pt x="1" y="6632"/>
                    </a:cubicBezTo>
                    <a:cubicBezTo>
                      <a:pt x="13" y="6703"/>
                      <a:pt x="96" y="6751"/>
                      <a:pt x="167" y="6751"/>
                    </a:cubicBezTo>
                    <a:lnTo>
                      <a:pt x="1346" y="6751"/>
                    </a:lnTo>
                    <a:cubicBezTo>
                      <a:pt x="2037" y="7346"/>
                      <a:pt x="2918" y="7656"/>
                      <a:pt x="3823" y="7656"/>
                    </a:cubicBezTo>
                    <a:cubicBezTo>
                      <a:pt x="5942" y="7656"/>
                      <a:pt x="7656" y="5941"/>
                      <a:pt x="7656" y="3834"/>
                    </a:cubicBezTo>
                    <a:cubicBezTo>
                      <a:pt x="7680" y="2382"/>
                      <a:pt x="6847" y="1108"/>
                      <a:pt x="5644" y="465"/>
                    </a:cubicBezTo>
                    <a:cubicBezTo>
                      <a:pt x="5616" y="450"/>
                      <a:pt x="5586" y="444"/>
                      <a:pt x="5558" y="444"/>
                    </a:cubicBezTo>
                    <a:cubicBezTo>
                      <a:pt x="5470" y="444"/>
                      <a:pt x="5394" y="511"/>
                      <a:pt x="5394" y="619"/>
                    </a:cubicBezTo>
                    <a:cubicBezTo>
                      <a:pt x="5394" y="679"/>
                      <a:pt x="5418" y="727"/>
                      <a:pt x="5478" y="762"/>
                    </a:cubicBezTo>
                    <a:cubicBezTo>
                      <a:pt x="6585" y="1358"/>
                      <a:pt x="7323" y="2501"/>
                      <a:pt x="7323" y="3846"/>
                    </a:cubicBezTo>
                    <a:cubicBezTo>
                      <a:pt x="7323" y="5763"/>
                      <a:pt x="5763" y="7323"/>
                      <a:pt x="3846" y="7323"/>
                    </a:cubicBezTo>
                    <a:cubicBezTo>
                      <a:pt x="2989" y="7323"/>
                      <a:pt x="2168" y="7013"/>
                      <a:pt x="1537" y="6453"/>
                    </a:cubicBezTo>
                    <a:cubicBezTo>
                      <a:pt x="1501" y="6418"/>
                      <a:pt x="1465" y="6406"/>
                      <a:pt x="1418" y="6406"/>
                    </a:cubicBezTo>
                    <a:lnTo>
                      <a:pt x="429" y="6406"/>
                    </a:lnTo>
                    <a:lnTo>
                      <a:pt x="763" y="5596"/>
                    </a:lnTo>
                    <a:cubicBezTo>
                      <a:pt x="775" y="5560"/>
                      <a:pt x="775" y="5501"/>
                      <a:pt x="763" y="5453"/>
                    </a:cubicBezTo>
                    <a:cubicBezTo>
                      <a:pt x="489" y="4965"/>
                      <a:pt x="358" y="4394"/>
                      <a:pt x="358" y="3834"/>
                    </a:cubicBezTo>
                    <a:cubicBezTo>
                      <a:pt x="358" y="1905"/>
                      <a:pt x="1918" y="346"/>
                      <a:pt x="3846" y="346"/>
                    </a:cubicBezTo>
                    <a:cubicBezTo>
                      <a:pt x="4144" y="346"/>
                      <a:pt x="4418" y="381"/>
                      <a:pt x="4692" y="453"/>
                    </a:cubicBezTo>
                    <a:cubicBezTo>
                      <a:pt x="4704" y="455"/>
                      <a:pt x="4717" y="457"/>
                      <a:pt x="4729" y="457"/>
                    </a:cubicBezTo>
                    <a:cubicBezTo>
                      <a:pt x="4820" y="457"/>
                      <a:pt x="4894" y="381"/>
                      <a:pt x="4894" y="286"/>
                    </a:cubicBezTo>
                    <a:cubicBezTo>
                      <a:pt x="4894" y="215"/>
                      <a:pt x="4835" y="143"/>
                      <a:pt x="4763" y="119"/>
                    </a:cubicBezTo>
                    <a:cubicBezTo>
                      <a:pt x="4466" y="48"/>
                      <a:pt x="4156" y="0"/>
                      <a:pt x="38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702;p60">
                <a:extLst>
                  <a:ext uri="{FF2B5EF4-FFF2-40B4-BE49-F238E27FC236}">
                    <a16:creationId xmlns:a16="http://schemas.microsoft.com/office/drawing/2014/main" id="{074138AE-BF99-4826-B836-38C28276EEB3}"/>
                  </a:ext>
                </a:extLst>
              </p:cNvPr>
              <p:cNvSpPr/>
              <p:nvPr/>
            </p:nvSpPr>
            <p:spPr>
              <a:xfrm>
                <a:off x="5201960" y="3941167"/>
                <a:ext cx="135691" cy="91097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2862" extrusionOk="0">
                    <a:moveTo>
                      <a:pt x="4077" y="0"/>
                    </a:moveTo>
                    <a:cubicBezTo>
                      <a:pt x="4039" y="0"/>
                      <a:pt x="4000" y="12"/>
                      <a:pt x="3965" y="40"/>
                    </a:cubicBezTo>
                    <a:lnTo>
                      <a:pt x="2869" y="909"/>
                    </a:lnTo>
                    <a:lnTo>
                      <a:pt x="881" y="909"/>
                    </a:lnTo>
                    <a:cubicBezTo>
                      <a:pt x="810" y="909"/>
                      <a:pt x="750" y="957"/>
                      <a:pt x="714" y="1016"/>
                    </a:cubicBezTo>
                    <a:lnTo>
                      <a:pt x="36" y="2623"/>
                    </a:lnTo>
                    <a:cubicBezTo>
                      <a:pt x="0" y="2695"/>
                      <a:pt x="12" y="2778"/>
                      <a:pt x="72" y="2814"/>
                    </a:cubicBezTo>
                    <a:cubicBezTo>
                      <a:pt x="107" y="2850"/>
                      <a:pt x="155" y="2862"/>
                      <a:pt x="191" y="2862"/>
                    </a:cubicBezTo>
                    <a:cubicBezTo>
                      <a:pt x="226" y="2862"/>
                      <a:pt x="250" y="2850"/>
                      <a:pt x="286" y="2826"/>
                    </a:cubicBezTo>
                    <a:lnTo>
                      <a:pt x="1381" y="2171"/>
                    </a:lnTo>
                    <a:lnTo>
                      <a:pt x="1857" y="2171"/>
                    </a:lnTo>
                    <a:cubicBezTo>
                      <a:pt x="1953" y="2171"/>
                      <a:pt x="2036" y="2100"/>
                      <a:pt x="2036" y="1992"/>
                    </a:cubicBezTo>
                    <a:cubicBezTo>
                      <a:pt x="2036" y="1909"/>
                      <a:pt x="1965" y="1814"/>
                      <a:pt x="1857" y="1814"/>
                    </a:cubicBezTo>
                    <a:lnTo>
                      <a:pt x="1345" y="1814"/>
                    </a:lnTo>
                    <a:cubicBezTo>
                      <a:pt x="1310" y="1814"/>
                      <a:pt x="1286" y="1838"/>
                      <a:pt x="1250" y="1850"/>
                    </a:cubicBezTo>
                    <a:lnTo>
                      <a:pt x="572" y="2266"/>
                    </a:lnTo>
                    <a:lnTo>
                      <a:pt x="1000" y="1254"/>
                    </a:lnTo>
                    <a:lnTo>
                      <a:pt x="2953" y="1254"/>
                    </a:lnTo>
                    <a:cubicBezTo>
                      <a:pt x="2989" y="1254"/>
                      <a:pt x="3024" y="1242"/>
                      <a:pt x="3048" y="1207"/>
                    </a:cubicBezTo>
                    <a:lnTo>
                      <a:pt x="3584" y="778"/>
                    </a:lnTo>
                    <a:lnTo>
                      <a:pt x="3072" y="1814"/>
                    </a:lnTo>
                    <a:lnTo>
                      <a:pt x="2691" y="1814"/>
                    </a:lnTo>
                    <a:cubicBezTo>
                      <a:pt x="2608" y="1814"/>
                      <a:pt x="2512" y="1897"/>
                      <a:pt x="2512" y="1992"/>
                    </a:cubicBezTo>
                    <a:cubicBezTo>
                      <a:pt x="2512" y="2088"/>
                      <a:pt x="2596" y="2183"/>
                      <a:pt x="2691" y="2183"/>
                    </a:cubicBezTo>
                    <a:lnTo>
                      <a:pt x="3167" y="2183"/>
                    </a:lnTo>
                    <a:cubicBezTo>
                      <a:pt x="3227" y="2183"/>
                      <a:pt x="3286" y="2147"/>
                      <a:pt x="3322" y="2088"/>
                    </a:cubicBezTo>
                    <a:lnTo>
                      <a:pt x="4227" y="254"/>
                    </a:lnTo>
                    <a:cubicBezTo>
                      <a:pt x="4263" y="171"/>
                      <a:pt x="4227" y="64"/>
                      <a:pt x="4155" y="16"/>
                    </a:cubicBezTo>
                    <a:cubicBezTo>
                      <a:pt x="4131" y="6"/>
                      <a:pt x="4104" y="0"/>
                      <a:pt x="40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703;p60">
              <a:extLst>
                <a:ext uri="{FF2B5EF4-FFF2-40B4-BE49-F238E27FC236}">
                  <a16:creationId xmlns:a16="http://schemas.microsoft.com/office/drawing/2014/main" id="{A443E623-D49C-1980-92FF-04BA8B953CD1}"/>
                </a:ext>
              </a:extLst>
            </p:cNvPr>
            <p:cNvGrpSpPr/>
            <p:nvPr/>
          </p:nvGrpSpPr>
          <p:grpSpPr>
            <a:xfrm>
              <a:off x="4919133" y="2999296"/>
              <a:ext cx="284847" cy="284559"/>
              <a:chOff x="4201447" y="3817349"/>
              <a:chExt cx="346024" cy="345674"/>
            </a:xfrm>
          </p:grpSpPr>
          <p:sp>
            <p:nvSpPr>
              <p:cNvPr id="13" name="Google Shape;704;p60">
                <a:extLst>
                  <a:ext uri="{FF2B5EF4-FFF2-40B4-BE49-F238E27FC236}">
                    <a16:creationId xmlns:a16="http://schemas.microsoft.com/office/drawing/2014/main" id="{4C09A3C0-E012-BB71-7929-A7CCBD85BDE3}"/>
                  </a:ext>
                </a:extLst>
              </p:cNvPr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705;p60">
                <a:extLst>
                  <a:ext uri="{FF2B5EF4-FFF2-40B4-BE49-F238E27FC236}">
                    <a16:creationId xmlns:a16="http://schemas.microsoft.com/office/drawing/2014/main" id="{0F471605-4FDA-12D0-3094-93046BE7F92C}"/>
                  </a:ext>
                </a:extLst>
              </p:cNvPr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706;p60">
              <a:extLst>
                <a:ext uri="{FF2B5EF4-FFF2-40B4-BE49-F238E27FC236}">
                  <a16:creationId xmlns:a16="http://schemas.microsoft.com/office/drawing/2014/main" id="{019BF55E-F225-A383-C13F-8EC7680D1988}"/>
                </a:ext>
              </a:extLst>
            </p:cNvPr>
            <p:cNvGrpSpPr/>
            <p:nvPr/>
          </p:nvGrpSpPr>
          <p:grpSpPr>
            <a:xfrm>
              <a:off x="5289138" y="2999296"/>
              <a:ext cx="284847" cy="284559"/>
              <a:chOff x="4650919" y="3817349"/>
              <a:chExt cx="346024" cy="345674"/>
            </a:xfrm>
          </p:grpSpPr>
          <p:sp>
            <p:nvSpPr>
              <p:cNvPr id="16" name="Google Shape;707;p60">
                <a:extLst>
                  <a:ext uri="{FF2B5EF4-FFF2-40B4-BE49-F238E27FC236}">
                    <a16:creationId xmlns:a16="http://schemas.microsoft.com/office/drawing/2014/main" id="{E6F70615-41A4-A6E6-9E5B-40FF2F0CF38A}"/>
                  </a:ext>
                </a:extLst>
              </p:cNvPr>
              <p:cNvSpPr/>
              <p:nvPr/>
            </p:nvSpPr>
            <p:spPr>
              <a:xfrm>
                <a:off x="4650919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42" y="334"/>
                    </a:moveTo>
                    <a:cubicBezTo>
                      <a:pt x="8251" y="334"/>
                      <a:pt x="10526" y="2608"/>
                      <a:pt x="10526" y="5430"/>
                    </a:cubicBezTo>
                    <a:cubicBezTo>
                      <a:pt x="10526" y="8240"/>
                      <a:pt x="8240" y="10514"/>
                      <a:pt x="5442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42" y="334"/>
                    </a:cubicBezTo>
                    <a:close/>
                    <a:moveTo>
                      <a:pt x="5442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0" y="3989"/>
                      <a:pt x="0" y="5430"/>
                    </a:cubicBezTo>
                    <a:cubicBezTo>
                      <a:pt x="0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42" y="10859"/>
                    </a:cubicBezTo>
                    <a:cubicBezTo>
                      <a:pt x="6882" y="10859"/>
                      <a:pt x="8251" y="10300"/>
                      <a:pt x="9275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5" y="1584"/>
                    </a:cubicBezTo>
                    <a:cubicBezTo>
                      <a:pt x="8251" y="560"/>
                      <a:pt x="6882" y="1"/>
                      <a:pt x="54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08;p60">
                <a:extLst>
                  <a:ext uri="{FF2B5EF4-FFF2-40B4-BE49-F238E27FC236}">
                    <a16:creationId xmlns:a16="http://schemas.microsoft.com/office/drawing/2014/main" id="{9D1BC725-86D5-5560-057D-078FEED3A09F}"/>
                  </a:ext>
                </a:extLst>
              </p:cNvPr>
              <p:cNvSpPr/>
              <p:nvPr/>
            </p:nvSpPr>
            <p:spPr>
              <a:xfrm>
                <a:off x="4701305" y="3867386"/>
                <a:ext cx="244486" cy="242958"/>
              </a:xfrm>
              <a:custGeom>
                <a:avLst/>
                <a:gdLst/>
                <a:ahLst/>
                <a:cxnLst/>
                <a:rect l="l" t="t" r="r" b="b"/>
                <a:pathLst>
                  <a:path w="7681" h="7633" extrusionOk="0">
                    <a:moveTo>
                      <a:pt x="3835" y="0"/>
                    </a:moveTo>
                    <a:cubicBezTo>
                      <a:pt x="1727" y="0"/>
                      <a:pt x="13" y="1715"/>
                      <a:pt x="13" y="3822"/>
                    </a:cubicBezTo>
                    <a:cubicBezTo>
                      <a:pt x="13" y="4418"/>
                      <a:pt x="144" y="5001"/>
                      <a:pt x="418" y="5537"/>
                    </a:cubicBezTo>
                    <a:lnTo>
                      <a:pt x="25" y="6501"/>
                    </a:lnTo>
                    <a:cubicBezTo>
                      <a:pt x="1" y="6585"/>
                      <a:pt x="13" y="6656"/>
                      <a:pt x="84" y="6704"/>
                    </a:cubicBezTo>
                    <a:cubicBezTo>
                      <a:pt x="120" y="6727"/>
                      <a:pt x="156" y="6727"/>
                      <a:pt x="191" y="6727"/>
                    </a:cubicBezTo>
                    <a:lnTo>
                      <a:pt x="1370" y="6727"/>
                    </a:lnTo>
                    <a:cubicBezTo>
                      <a:pt x="2061" y="7323"/>
                      <a:pt x="2942" y="7632"/>
                      <a:pt x="3847" y="7632"/>
                    </a:cubicBezTo>
                    <a:cubicBezTo>
                      <a:pt x="5966" y="7632"/>
                      <a:pt x="7680" y="5930"/>
                      <a:pt x="7680" y="3810"/>
                    </a:cubicBezTo>
                    <a:cubicBezTo>
                      <a:pt x="7680" y="3096"/>
                      <a:pt x="7454" y="2394"/>
                      <a:pt x="7085" y="1798"/>
                    </a:cubicBezTo>
                    <a:cubicBezTo>
                      <a:pt x="7052" y="1752"/>
                      <a:pt x="6997" y="1727"/>
                      <a:pt x="6940" y="1727"/>
                    </a:cubicBezTo>
                    <a:cubicBezTo>
                      <a:pt x="6894" y="1727"/>
                      <a:pt x="6848" y="1743"/>
                      <a:pt x="6811" y="1774"/>
                    </a:cubicBezTo>
                    <a:cubicBezTo>
                      <a:pt x="6752" y="1834"/>
                      <a:pt x="6752" y="1917"/>
                      <a:pt x="6787" y="1977"/>
                    </a:cubicBezTo>
                    <a:cubicBezTo>
                      <a:pt x="7133" y="2513"/>
                      <a:pt x="7323" y="3156"/>
                      <a:pt x="7323" y="3846"/>
                    </a:cubicBezTo>
                    <a:cubicBezTo>
                      <a:pt x="7323" y="5763"/>
                      <a:pt x="5764" y="7323"/>
                      <a:pt x="3835" y="7323"/>
                    </a:cubicBezTo>
                    <a:cubicBezTo>
                      <a:pt x="2989" y="7323"/>
                      <a:pt x="2168" y="7013"/>
                      <a:pt x="1537" y="6442"/>
                    </a:cubicBezTo>
                    <a:cubicBezTo>
                      <a:pt x="1501" y="6418"/>
                      <a:pt x="1453" y="6406"/>
                      <a:pt x="1418" y="6406"/>
                    </a:cubicBezTo>
                    <a:lnTo>
                      <a:pt x="430" y="6406"/>
                    </a:lnTo>
                    <a:lnTo>
                      <a:pt x="763" y="5596"/>
                    </a:lnTo>
                    <a:cubicBezTo>
                      <a:pt x="775" y="5549"/>
                      <a:pt x="775" y="5489"/>
                      <a:pt x="763" y="5453"/>
                    </a:cubicBezTo>
                    <a:cubicBezTo>
                      <a:pt x="489" y="4953"/>
                      <a:pt x="358" y="4394"/>
                      <a:pt x="358" y="3822"/>
                    </a:cubicBezTo>
                    <a:cubicBezTo>
                      <a:pt x="358" y="1905"/>
                      <a:pt x="1918" y="346"/>
                      <a:pt x="3835" y="346"/>
                    </a:cubicBezTo>
                    <a:cubicBezTo>
                      <a:pt x="4787" y="346"/>
                      <a:pt x="5656" y="727"/>
                      <a:pt x="6276" y="1346"/>
                    </a:cubicBezTo>
                    <a:cubicBezTo>
                      <a:pt x="6305" y="1376"/>
                      <a:pt x="6350" y="1390"/>
                      <a:pt x="6395" y="1390"/>
                    </a:cubicBezTo>
                    <a:cubicBezTo>
                      <a:pt x="6439" y="1390"/>
                      <a:pt x="6484" y="1376"/>
                      <a:pt x="6514" y="1346"/>
                    </a:cubicBezTo>
                    <a:cubicBezTo>
                      <a:pt x="6573" y="1262"/>
                      <a:pt x="6573" y="1167"/>
                      <a:pt x="6514" y="1108"/>
                    </a:cubicBezTo>
                    <a:cubicBezTo>
                      <a:pt x="5835" y="417"/>
                      <a:pt x="488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09;p60">
                <a:extLst>
                  <a:ext uri="{FF2B5EF4-FFF2-40B4-BE49-F238E27FC236}">
                    <a16:creationId xmlns:a16="http://schemas.microsoft.com/office/drawing/2014/main" id="{B35F1DD1-929A-84CA-8184-9DB4CD788C33}"/>
                  </a:ext>
                </a:extLst>
              </p:cNvPr>
              <p:cNvSpPr/>
              <p:nvPr/>
            </p:nvSpPr>
            <p:spPr>
              <a:xfrm>
                <a:off x="4749464" y="3911534"/>
                <a:ext cx="153134" cy="151065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746" extrusionOk="0">
                    <a:moveTo>
                      <a:pt x="1384" y="0"/>
                    </a:moveTo>
                    <a:cubicBezTo>
                      <a:pt x="1342" y="0"/>
                      <a:pt x="1304" y="18"/>
                      <a:pt x="1274" y="54"/>
                    </a:cubicBezTo>
                    <a:lnTo>
                      <a:pt x="274" y="1054"/>
                    </a:lnTo>
                    <a:cubicBezTo>
                      <a:pt x="36" y="1292"/>
                      <a:pt x="0" y="1661"/>
                      <a:pt x="202" y="1935"/>
                    </a:cubicBezTo>
                    <a:cubicBezTo>
                      <a:pt x="619" y="2495"/>
                      <a:pt x="1072" y="3031"/>
                      <a:pt x="1572" y="3531"/>
                    </a:cubicBezTo>
                    <a:cubicBezTo>
                      <a:pt x="1601" y="3560"/>
                      <a:pt x="1646" y="3575"/>
                      <a:pt x="1691" y="3575"/>
                    </a:cubicBezTo>
                    <a:cubicBezTo>
                      <a:pt x="1735" y="3575"/>
                      <a:pt x="1780" y="3560"/>
                      <a:pt x="1810" y="3531"/>
                    </a:cubicBezTo>
                    <a:cubicBezTo>
                      <a:pt x="1881" y="3447"/>
                      <a:pt x="1869" y="3352"/>
                      <a:pt x="1810" y="3293"/>
                    </a:cubicBezTo>
                    <a:cubicBezTo>
                      <a:pt x="1310" y="2816"/>
                      <a:pt x="869" y="2304"/>
                      <a:pt x="464" y="1745"/>
                    </a:cubicBezTo>
                    <a:cubicBezTo>
                      <a:pt x="381" y="1602"/>
                      <a:pt x="393" y="1423"/>
                      <a:pt x="500" y="1304"/>
                    </a:cubicBezTo>
                    <a:lnTo>
                      <a:pt x="1369" y="435"/>
                    </a:lnTo>
                    <a:lnTo>
                      <a:pt x="2107" y="1161"/>
                    </a:lnTo>
                    <a:lnTo>
                      <a:pt x="1750" y="1518"/>
                    </a:lnTo>
                    <a:cubicBezTo>
                      <a:pt x="1703" y="1566"/>
                      <a:pt x="1691" y="1638"/>
                      <a:pt x="1703" y="1697"/>
                    </a:cubicBezTo>
                    <a:cubicBezTo>
                      <a:pt x="1941" y="2400"/>
                      <a:pt x="2405" y="2876"/>
                      <a:pt x="3096" y="3090"/>
                    </a:cubicBezTo>
                    <a:cubicBezTo>
                      <a:pt x="3112" y="3097"/>
                      <a:pt x="3131" y="3100"/>
                      <a:pt x="3150" y="3100"/>
                    </a:cubicBezTo>
                    <a:cubicBezTo>
                      <a:pt x="3198" y="3100"/>
                      <a:pt x="3248" y="3080"/>
                      <a:pt x="3274" y="3054"/>
                    </a:cubicBezTo>
                    <a:lnTo>
                      <a:pt x="3631" y="2697"/>
                    </a:lnTo>
                    <a:lnTo>
                      <a:pt x="4370" y="3423"/>
                    </a:lnTo>
                    <a:lnTo>
                      <a:pt x="3489" y="4305"/>
                    </a:lnTo>
                    <a:cubicBezTo>
                      <a:pt x="3424" y="4369"/>
                      <a:pt x="3343" y="4402"/>
                      <a:pt x="3261" y="4402"/>
                    </a:cubicBezTo>
                    <a:cubicBezTo>
                      <a:pt x="3191" y="4402"/>
                      <a:pt x="3120" y="4378"/>
                      <a:pt x="3060" y="4328"/>
                    </a:cubicBezTo>
                    <a:cubicBezTo>
                      <a:pt x="2834" y="4162"/>
                      <a:pt x="2607" y="4007"/>
                      <a:pt x="2405" y="3828"/>
                    </a:cubicBezTo>
                    <a:cubicBezTo>
                      <a:pt x="2368" y="3801"/>
                      <a:pt x="2330" y="3789"/>
                      <a:pt x="2295" y="3789"/>
                    </a:cubicBezTo>
                    <a:cubicBezTo>
                      <a:pt x="2251" y="3789"/>
                      <a:pt x="2212" y="3807"/>
                      <a:pt x="2179" y="3840"/>
                    </a:cubicBezTo>
                    <a:cubicBezTo>
                      <a:pt x="2107" y="3912"/>
                      <a:pt x="2119" y="4031"/>
                      <a:pt x="2191" y="4090"/>
                    </a:cubicBezTo>
                    <a:cubicBezTo>
                      <a:pt x="2417" y="4269"/>
                      <a:pt x="2643" y="4447"/>
                      <a:pt x="2858" y="4614"/>
                    </a:cubicBezTo>
                    <a:cubicBezTo>
                      <a:pt x="2977" y="4697"/>
                      <a:pt x="3119" y="4745"/>
                      <a:pt x="3250" y="4745"/>
                    </a:cubicBezTo>
                    <a:cubicBezTo>
                      <a:pt x="3429" y="4745"/>
                      <a:pt x="3596" y="4674"/>
                      <a:pt x="3727" y="4555"/>
                    </a:cubicBezTo>
                    <a:lnTo>
                      <a:pt x="4727" y="3554"/>
                    </a:lnTo>
                    <a:cubicBezTo>
                      <a:pt x="4798" y="3495"/>
                      <a:pt x="4810" y="3423"/>
                      <a:pt x="4786" y="3352"/>
                    </a:cubicBezTo>
                    <a:cubicBezTo>
                      <a:pt x="4763" y="3328"/>
                      <a:pt x="4751" y="3304"/>
                      <a:pt x="4739" y="3293"/>
                    </a:cubicBezTo>
                    <a:lnTo>
                      <a:pt x="3774" y="2316"/>
                    </a:lnTo>
                    <a:cubicBezTo>
                      <a:pt x="3733" y="2280"/>
                      <a:pt x="3688" y="2263"/>
                      <a:pt x="3646" y="2263"/>
                    </a:cubicBezTo>
                    <a:cubicBezTo>
                      <a:pt x="3605" y="2263"/>
                      <a:pt x="3566" y="2280"/>
                      <a:pt x="3536" y="2316"/>
                    </a:cubicBezTo>
                    <a:lnTo>
                      <a:pt x="3131" y="2721"/>
                    </a:lnTo>
                    <a:cubicBezTo>
                      <a:pt x="2619" y="2531"/>
                      <a:pt x="2286" y="2185"/>
                      <a:pt x="2072" y="1661"/>
                    </a:cubicBezTo>
                    <a:lnTo>
                      <a:pt x="2477" y="1268"/>
                    </a:lnTo>
                    <a:cubicBezTo>
                      <a:pt x="2548" y="1185"/>
                      <a:pt x="2548" y="1090"/>
                      <a:pt x="2477" y="1030"/>
                    </a:cubicBezTo>
                    <a:lnTo>
                      <a:pt x="1512" y="54"/>
                    </a:lnTo>
                    <a:cubicBezTo>
                      <a:pt x="1470" y="18"/>
                      <a:pt x="1426" y="0"/>
                      <a:pt x="1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Google Shape;412;p47">
            <a:extLst>
              <a:ext uri="{FF2B5EF4-FFF2-40B4-BE49-F238E27FC236}">
                <a16:creationId xmlns:a16="http://schemas.microsoft.com/office/drawing/2014/main" id="{7B014DCE-D86F-AF99-4D23-8C549167F39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85729" y="3955068"/>
            <a:ext cx="2874000" cy="339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“Probably the best experience using a site in my entire life”</a:t>
            </a:r>
            <a:endParaRPr sz="1200" dirty="0"/>
          </a:p>
        </p:txBody>
      </p:sp>
      <p:sp>
        <p:nvSpPr>
          <p:cNvPr id="39" name="Google Shape;411;p47">
            <a:extLst>
              <a:ext uri="{FF2B5EF4-FFF2-40B4-BE49-F238E27FC236}">
                <a16:creationId xmlns:a16="http://schemas.microsoft.com/office/drawing/2014/main" id="{81CC0B15-32DD-6928-EE3B-FBDD5C42D55B}"/>
              </a:ext>
            </a:extLst>
          </p:cNvPr>
          <p:cNvSpPr txBox="1">
            <a:spLocks/>
          </p:cNvSpPr>
          <p:nvPr/>
        </p:nvSpPr>
        <p:spPr>
          <a:xfrm>
            <a:off x="1174629" y="4607826"/>
            <a:ext cx="28740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fr-FR" sz="1400" dirty="0"/>
              <a:t>— CLIENT 1</a:t>
            </a:r>
          </a:p>
        </p:txBody>
      </p:sp>
      <p:cxnSp>
        <p:nvCxnSpPr>
          <p:cNvPr id="40" name="Google Shape;417;p47">
            <a:extLst>
              <a:ext uri="{FF2B5EF4-FFF2-40B4-BE49-F238E27FC236}">
                <a16:creationId xmlns:a16="http://schemas.microsoft.com/office/drawing/2014/main" id="{4BEBCF39-CDA6-6AD4-035C-F2AAE93FD641}"/>
              </a:ext>
            </a:extLst>
          </p:cNvPr>
          <p:cNvCxnSpPr/>
          <p:nvPr/>
        </p:nvCxnSpPr>
        <p:spPr>
          <a:xfrm>
            <a:off x="0" y="3676915"/>
            <a:ext cx="347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17;p47">
            <a:extLst>
              <a:ext uri="{FF2B5EF4-FFF2-40B4-BE49-F238E27FC236}">
                <a16:creationId xmlns:a16="http://schemas.microsoft.com/office/drawing/2014/main" id="{B5431049-88EE-E3EF-7CF5-0FF47AFCE5CB}"/>
              </a:ext>
            </a:extLst>
          </p:cNvPr>
          <p:cNvCxnSpPr/>
          <p:nvPr/>
        </p:nvCxnSpPr>
        <p:spPr>
          <a:xfrm>
            <a:off x="5667000" y="3676915"/>
            <a:ext cx="347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 descr="Doge Snake:Amazon.fr:Appstore for Android">
            <a:extLst>
              <a:ext uri="{FF2B5EF4-FFF2-40B4-BE49-F238E27FC236}">
                <a16:creationId xmlns:a16="http://schemas.microsoft.com/office/drawing/2014/main" id="{DA9E9EB3-3F85-1293-52FB-B1DD5F01A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00" y="4295048"/>
            <a:ext cx="661730" cy="661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12A8DBD7-9A84-BACE-0935-DC1681E6D4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6361" y="4053427"/>
            <a:ext cx="1215967" cy="654130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066425BE-BDCC-5760-BA70-B2FCB3462D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9200" y="4053428"/>
            <a:ext cx="770140" cy="64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89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>
            <a:spLocks noGrp="1"/>
          </p:cNvSpPr>
          <p:nvPr>
            <p:ph type="ctrTitle"/>
          </p:nvPr>
        </p:nvSpPr>
        <p:spPr>
          <a:xfrm>
            <a:off x="2903337" y="628192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83" name="Google Shape;183;p33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7370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81" name="Google Shape;181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01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84" name="Google Shape;184;p33"/>
          <p:cNvSpPr txBox="1">
            <a:spLocks noGrp="1"/>
          </p:cNvSpPr>
          <p:nvPr>
            <p:ph type="ctrTitle" idx="3"/>
          </p:nvPr>
        </p:nvSpPr>
        <p:spPr>
          <a:xfrm>
            <a:off x="2903337" y="1729883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du Projet</a:t>
            </a:r>
            <a:endParaRPr dirty="0"/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02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87" name="Google Shape;187;p33"/>
          <p:cNvSpPr txBox="1">
            <a:spLocks noGrp="1"/>
          </p:cNvSpPr>
          <p:nvPr>
            <p:ph type="ctrTitle" idx="6"/>
          </p:nvPr>
        </p:nvSpPr>
        <p:spPr>
          <a:xfrm>
            <a:off x="2903337" y="2773907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 l’application</a:t>
            </a:r>
            <a:endParaRPr dirty="0"/>
          </a:p>
        </p:txBody>
      </p:sp>
      <p:sp>
        <p:nvSpPr>
          <p:cNvPr id="188" name="Google Shape;188;p33"/>
          <p:cNvSpPr txBox="1">
            <a:spLocks noGrp="1"/>
          </p:cNvSpPr>
          <p:nvPr>
            <p:ph type="subTitle" idx="7"/>
          </p:nvPr>
        </p:nvSpPr>
        <p:spPr>
          <a:xfrm>
            <a:off x="5267075" y="2670409"/>
            <a:ext cx="2454600" cy="5572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03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90" name="Google Shape;190;p33"/>
          <p:cNvSpPr txBox="1">
            <a:spLocks noGrp="1"/>
          </p:cNvSpPr>
          <p:nvPr>
            <p:ph type="ctrTitle" idx="9"/>
          </p:nvPr>
        </p:nvSpPr>
        <p:spPr>
          <a:xfrm>
            <a:off x="2903337" y="3805683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Bilan et perspectives</a:t>
            </a:r>
            <a:endParaRPr dirty="0"/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04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6" name="Google Shape;183;p33">
            <a:extLst>
              <a:ext uri="{FF2B5EF4-FFF2-40B4-BE49-F238E27FC236}">
                <a16:creationId xmlns:a16="http://schemas.microsoft.com/office/drawing/2014/main" id="{133E0E0F-6E4F-F5D2-1BB6-02DBF6CBE7C1}"/>
              </a:ext>
            </a:extLst>
          </p:cNvPr>
          <p:cNvSpPr txBox="1">
            <a:spLocks/>
          </p:cNvSpPr>
          <p:nvPr/>
        </p:nvSpPr>
        <p:spPr>
          <a:xfrm>
            <a:off x="5267075" y="1360170"/>
            <a:ext cx="2454600" cy="737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fr-FR" dirty="0"/>
              <a:t>Technologies utilisées</a:t>
            </a:r>
          </a:p>
        </p:txBody>
      </p:sp>
      <p:sp>
        <p:nvSpPr>
          <p:cNvPr id="7" name="Google Shape;188;p33">
            <a:extLst>
              <a:ext uri="{FF2B5EF4-FFF2-40B4-BE49-F238E27FC236}">
                <a16:creationId xmlns:a16="http://schemas.microsoft.com/office/drawing/2014/main" id="{57553982-41A7-820E-C71C-3412D79A7B5E}"/>
              </a:ext>
            </a:extLst>
          </p:cNvPr>
          <p:cNvSpPr txBox="1">
            <a:spLocks/>
          </p:cNvSpPr>
          <p:nvPr/>
        </p:nvSpPr>
        <p:spPr>
          <a:xfrm>
            <a:off x="5267075" y="3680059"/>
            <a:ext cx="2454600" cy="557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Conclusions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757689" y="1748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3855954" y="894473"/>
            <a:ext cx="4758868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Les client désire un site de location de voitures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Un site moderne et différent des autres sites existants  </a:t>
            </a:r>
            <a:endParaRPr dirty="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41810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418109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46;p39">
            <a:extLst>
              <a:ext uri="{FF2B5EF4-FFF2-40B4-BE49-F238E27FC236}">
                <a16:creationId xmlns:a16="http://schemas.microsoft.com/office/drawing/2014/main" id="{4FE04327-E261-1524-27EE-404A7C8AF347}"/>
              </a:ext>
            </a:extLst>
          </p:cNvPr>
          <p:cNvSpPr txBox="1">
            <a:spLocks/>
          </p:cNvSpPr>
          <p:nvPr/>
        </p:nvSpPr>
        <p:spPr>
          <a:xfrm>
            <a:off x="4213283" y="2489791"/>
            <a:ext cx="1713607" cy="444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ctr"/>
            <a:r>
              <a:rPr lang="fr-FR" sz="2000" dirty="0"/>
              <a:t>THEIR SITE</a:t>
            </a:r>
          </a:p>
        </p:txBody>
      </p:sp>
      <p:sp>
        <p:nvSpPr>
          <p:cNvPr id="4" name="Google Shape;248;p39">
            <a:extLst>
              <a:ext uri="{FF2B5EF4-FFF2-40B4-BE49-F238E27FC236}">
                <a16:creationId xmlns:a16="http://schemas.microsoft.com/office/drawing/2014/main" id="{0D7C4B2B-4AC7-E712-E9C7-11E17ECABFE8}"/>
              </a:ext>
            </a:extLst>
          </p:cNvPr>
          <p:cNvSpPr txBox="1">
            <a:spLocks/>
          </p:cNvSpPr>
          <p:nvPr/>
        </p:nvSpPr>
        <p:spPr>
          <a:xfrm>
            <a:off x="13083434" y="7016105"/>
            <a:ext cx="317269" cy="457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/>
              <a:t>US</a:t>
            </a:r>
          </a:p>
        </p:txBody>
      </p:sp>
      <p:sp>
        <p:nvSpPr>
          <p:cNvPr id="5" name="Google Shape;249;p39">
            <a:extLst>
              <a:ext uri="{FF2B5EF4-FFF2-40B4-BE49-F238E27FC236}">
                <a16:creationId xmlns:a16="http://schemas.microsoft.com/office/drawing/2014/main" id="{658C9E2A-41B3-3DE9-700F-876FC5E0432D}"/>
              </a:ext>
            </a:extLst>
          </p:cNvPr>
          <p:cNvSpPr txBox="1">
            <a:spLocks/>
          </p:cNvSpPr>
          <p:nvPr/>
        </p:nvSpPr>
        <p:spPr>
          <a:xfrm>
            <a:off x="6235388" y="4235679"/>
            <a:ext cx="1835186" cy="225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/>
              <a:t>Venus has a</a:t>
            </a:r>
            <a:endParaRPr lang="fr-FR" dirty="0"/>
          </a:p>
        </p:txBody>
      </p:sp>
      <p:cxnSp>
        <p:nvCxnSpPr>
          <p:cNvPr id="6" name="Google Shape;250;p39">
            <a:extLst>
              <a:ext uri="{FF2B5EF4-FFF2-40B4-BE49-F238E27FC236}">
                <a16:creationId xmlns:a16="http://schemas.microsoft.com/office/drawing/2014/main" id="{A295D614-8DB9-DE1A-A277-439FE329A78B}"/>
              </a:ext>
            </a:extLst>
          </p:cNvPr>
          <p:cNvCxnSpPr>
            <a:cxnSpLocks/>
          </p:cNvCxnSpPr>
          <p:nvPr/>
        </p:nvCxnSpPr>
        <p:spPr>
          <a:xfrm>
            <a:off x="6374047" y="2443303"/>
            <a:ext cx="0" cy="444015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246;p39">
            <a:extLst>
              <a:ext uri="{FF2B5EF4-FFF2-40B4-BE49-F238E27FC236}">
                <a16:creationId xmlns:a16="http://schemas.microsoft.com/office/drawing/2014/main" id="{AAE4D7BF-8815-7CF8-7A16-1CFCB0EDF8C3}"/>
              </a:ext>
            </a:extLst>
          </p:cNvPr>
          <p:cNvSpPr txBox="1">
            <a:spLocks/>
          </p:cNvSpPr>
          <p:nvPr/>
        </p:nvSpPr>
        <p:spPr>
          <a:xfrm>
            <a:off x="6901215" y="2463391"/>
            <a:ext cx="1713607" cy="444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ctr"/>
            <a:r>
              <a:rPr lang="fr-FR" sz="2000" dirty="0"/>
              <a:t>OUR SITE</a:t>
            </a:r>
          </a:p>
        </p:txBody>
      </p:sp>
      <p:pic>
        <p:nvPicPr>
          <p:cNvPr id="2052" name="Picture 4" descr="Website lets you view old websites with old browsers | Boing Boing">
            <a:extLst>
              <a:ext uri="{FF2B5EF4-FFF2-40B4-BE49-F238E27FC236}">
                <a16:creationId xmlns:a16="http://schemas.microsoft.com/office/drawing/2014/main" id="{D65574C9-FDE4-647A-3AFA-E51A32FE0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" t="1522" r="37222" b="11283"/>
          <a:stretch/>
        </p:blipFill>
        <p:spPr bwMode="auto">
          <a:xfrm>
            <a:off x="4213282" y="3310265"/>
            <a:ext cx="1713607" cy="108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Luxury Car Import | Nouméa">
            <a:extLst>
              <a:ext uri="{FF2B5EF4-FFF2-40B4-BE49-F238E27FC236}">
                <a16:creationId xmlns:a16="http://schemas.microsoft.com/office/drawing/2014/main" id="{2F6F0F92-58A4-A63C-CBD2-C8C93898E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590" y="3262433"/>
            <a:ext cx="1526604" cy="114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Attentes clients</a:t>
            </a:r>
            <a:endParaRPr dirty="0"/>
          </a:p>
        </p:txBody>
      </p:sp>
      <p:sp>
        <p:nvSpPr>
          <p:cNvPr id="666" name="Google Shape;666;p58"/>
          <p:cNvSpPr txBox="1">
            <a:spLocks noGrp="1"/>
          </p:cNvSpPr>
          <p:nvPr>
            <p:ph type="ctr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667" name="Google Shape;667;p5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navigation simple</a:t>
            </a:r>
            <a:endParaRPr dirty="0"/>
          </a:p>
        </p:txBody>
      </p:sp>
      <p:sp>
        <p:nvSpPr>
          <p:cNvPr id="668" name="Google Shape;668;p58"/>
          <p:cNvSpPr txBox="1">
            <a:spLocks noGrp="1"/>
          </p:cNvSpPr>
          <p:nvPr>
            <p:ph type="ctr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669" name="Google Shape;669;p5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Temps de chargement rapide</a:t>
            </a:r>
            <a:endParaRPr dirty="0"/>
          </a:p>
        </p:txBody>
      </p:sp>
      <p:sp>
        <p:nvSpPr>
          <p:cNvPr id="670" name="Google Shape;670;p58"/>
          <p:cNvSpPr txBox="1">
            <a:spLocks noGrp="1"/>
          </p:cNvSpPr>
          <p:nvPr>
            <p:ph type="ctr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671" name="Google Shape;671;p58"/>
          <p:cNvSpPr txBox="1">
            <a:spLocks noGrp="1"/>
          </p:cNvSpPr>
          <p:nvPr>
            <p:ph type="subTitle" idx="6"/>
          </p:nvPr>
        </p:nvSpPr>
        <p:spPr>
          <a:xfrm>
            <a:off x="6040650" y="2075349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sécurité solide</a:t>
            </a:r>
            <a:endParaRPr dirty="0"/>
          </a:p>
        </p:txBody>
      </p:sp>
      <p:sp>
        <p:nvSpPr>
          <p:cNvPr id="672" name="Google Shape;672;p58"/>
          <p:cNvSpPr txBox="1">
            <a:spLocks noGrp="1"/>
          </p:cNvSpPr>
          <p:nvPr>
            <p:ph type="ctr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673" name="Google Shape;673;p58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Visuellement attrayant</a:t>
            </a:r>
            <a:endParaRPr dirty="0"/>
          </a:p>
        </p:txBody>
      </p:sp>
      <p:sp>
        <p:nvSpPr>
          <p:cNvPr id="674" name="Google Shape;674;p58"/>
          <p:cNvSpPr txBox="1">
            <a:spLocks noGrp="1"/>
          </p:cNvSpPr>
          <p:nvPr>
            <p:ph type="ctr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675" name="Google Shape;675;p58"/>
          <p:cNvSpPr txBox="1">
            <a:spLocks noGrp="1"/>
          </p:cNvSpPr>
          <p:nvPr>
            <p:ph type="sub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page d’accueil accueillante</a:t>
            </a:r>
          </a:p>
        </p:txBody>
      </p:sp>
      <p:sp>
        <p:nvSpPr>
          <p:cNvPr id="676" name="Google Shape;676;p58"/>
          <p:cNvSpPr txBox="1">
            <a:spLocks noGrp="1"/>
          </p:cNvSpPr>
          <p:nvPr>
            <p:ph type="ctr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677" name="Google Shape;677;p58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Un nom de domaine court, unique et mémorable</a:t>
            </a:r>
          </a:p>
        </p:txBody>
      </p:sp>
      <p:cxnSp>
        <p:nvCxnSpPr>
          <p:cNvPr id="678" name="Google Shape;678;p58"/>
          <p:cNvCxnSpPr/>
          <p:nvPr/>
        </p:nvCxnSpPr>
        <p:spPr>
          <a:xfrm>
            <a:off x="3326500" y="1597925"/>
            <a:ext cx="0" cy="2850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58"/>
          <p:cNvCxnSpPr/>
          <p:nvPr/>
        </p:nvCxnSpPr>
        <p:spPr>
          <a:xfrm>
            <a:off x="5817600" y="1597925"/>
            <a:ext cx="0" cy="2850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LOCARNAQUE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Here is where your route begins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67" name="Google Shape;167;p31"/>
          <p:cNvGrpSpPr/>
          <p:nvPr/>
        </p:nvGrpSpPr>
        <p:grpSpPr>
          <a:xfrm>
            <a:off x="4151807" y="1884053"/>
            <a:ext cx="840385" cy="836425"/>
            <a:chOff x="1178525" y="238125"/>
            <a:chExt cx="5262275" cy="5237475"/>
          </a:xfrm>
          <a:solidFill>
            <a:srgbClr val="FFC000"/>
          </a:solidFill>
        </p:grpSpPr>
        <p:sp>
          <p:nvSpPr>
            <p:cNvPr id="168" name="Google Shape;168;p31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du Projet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82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>
            <a:spLocks noGrp="1"/>
          </p:cNvSpPr>
          <p:nvPr>
            <p:ph type="subTitle" idx="4294967295"/>
          </p:nvPr>
        </p:nvSpPr>
        <p:spPr>
          <a:xfrm>
            <a:off x="378964" y="1603781"/>
            <a:ext cx="2044673" cy="2744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Se connecter à une interface de location de voiture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annonce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clients et loueurs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100" dirty="0"/>
          </a:p>
        </p:txBody>
      </p:sp>
      <p:sp>
        <p:nvSpPr>
          <p:cNvPr id="313" name="Google Shape;313;p43"/>
          <p:cNvSpPr/>
          <p:nvPr/>
        </p:nvSpPr>
        <p:spPr>
          <a:xfrm>
            <a:off x="52282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Administrateur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5" name="Google Shape;315;p43"/>
          <p:cNvCxnSpPr>
            <a:cxnSpLocks/>
            <a:stCxn id="311" idx="2"/>
            <a:endCxn id="313" idx="0"/>
          </p:cNvCxnSpPr>
          <p:nvPr/>
        </p:nvCxnSpPr>
        <p:spPr>
          <a:xfrm>
            <a:off x="1383554" y="4373364"/>
            <a:ext cx="177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43"/>
          <p:cNvSpPr/>
          <p:nvPr/>
        </p:nvSpPr>
        <p:spPr>
          <a:xfrm>
            <a:off x="361088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Client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2" name="Google Shape;322;p43"/>
          <p:cNvCxnSpPr>
            <a:stCxn id="318" idx="2"/>
            <a:endCxn id="320" idx="0"/>
          </p:cNvCxnSpPr>
          <p:nvPr/>
        </p:nvCxnSpPr>
        <p:spPr>
          <a:xfrm>
            <a:off x="4473384" y="4373364"/>
            <a:ext cx="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8537349-BC64-9DCF-C02A-AD5E3B71EFA5}"/>
              </a:ext>
            </a:extLst>
          </p:cNvPr>
          <p:cNvGrpSpPr/>
          <p:nvPr/>
        </p:nvGrpSpPr>
        <p:grpSpPr>
          <a:xfrm>
            <a:off x="361218" y="1578769"/>
            <a:ext cx="8306944" cy="2794595"/>
            <a:chOff x="1102746" y="2442875"/>
            <a:chExt cx="7008204" cy="1639275"/>
          </a:xfrm>
        </p:grpSpPr>
        <p:sp>
          <p:nvSpPr>
            <p:cNvPr id="311" name="Google Shape;311;p43"/>
            <p:cNvSpPr/>
            <p:nvPr/>
          </p:nvSpPr>
          <p:spPr>
            <a:xfrm>
              <a:off x="1102746" y="2442875"/>
              <a:ext cx="1725000" cy="1639275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3"/>
            <p:cNvSpPr/>
            <p:nvPr/>
          </p:nvSpPr>
          <p:spPr>
            <a:xfrm>
              <a:off x="370950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638595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43"/>
          <p:cNvSpPr/>
          <p:nvPr/>
        </p:nvSpPr>
        <p:spPr>
          <a:xfrm>
            <a:off x="6783326" y="4659784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Loueur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9" name="Google Shape;329;p43"/>
          <p:cNvCxnSpPr>
            <a:stCxn id="325" idx="2"/>
            <a:endCxn id="327" idx="0"/>
          </p:cNvCxnSpPr>
          <p:nvPr/>
        </p:nvCxnSpPr>
        <p:spPr>
          <a:xfrm>
            <a:off x="7645826" y="4373364"/>
            <a:ext cx="0" cy="28642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1B546C1C-388F-FB11-BF44-6126F2CE4E72}"/>
              </a:ext>
            </a:extLst>
          </p:cNvPr>
          <p:cNvGrpSpPr/>
          <p:nvPr/>
        </p:nvGrpSpPr>
        <p:grpSpPr>
          <a:xfrm>
            <a:off x="1055804" y="572932"/>
            <a:ext cx="6917771" cy="1005965"/>
            <a:chOff x="644473" y="1373675"/>
            <a:chExt cx="6917771" cy="1005965"/>
          </a:xfrm>
        </p:grpSpPr>
        <p:cxnSp>
          <p:nvCxnSpPr>
            <p:cNvPr id="314" name="Google Shape;314;p43"/>
            <p:cNvCxnSpPr>
              <a:cxnSpLocks/>
              <a:stCxn id="312" idx="4"/>
              <a:endCxn id="311" idx="0"/>
            </p:cNvCxnSpPr>
            <p:nvPr/>
          </p:nvCxnSpPr>
          <p:spPr>
            <a:xfrm>
              <a:off x="972223" y="2042239"/>
              <a:ext cx="0" cy="337273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43"/>
            <p:cNvCxnSpPr>
              <a:stCxn id="319" idx="4"/>
              <a:endCxn id="318" idx="0"/>
            </p:cNvCxnSpPr>
            <p:nvPr/>
          </p:nvCxnSpPr>
          <p:spPr>
            <a:xfrm>
              <a:off x="4062053" y="2088751"/>
              <a:ext cx="0" cy="29088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43"/>
            <p:cNvCxnSpPr>
              <a:stCxn id="326" idx="4"/>
              <a:endCxn id="325" idx="0"/>
            </p:cNvCxnSpPr>
            <p:nvPr/>
          </p:nvCxnSpPr>
          <p:spPr>
            <a:xfrm>
              <a:off x="7234494" y="2029175"/>
              <a:ext cx="1" cy="350465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AD3BCD2-0F08-6709-D152-E76043DDCDEA}"/>
                </a:ext>
              </a:extLst>
            </p:cNvPr>
            <p:cNvGrpSpPr/>
            <p:nvPr/>
          </p:nvGrpSpPr>
          <p:grpSpPr>
            <a:xfrm>
              <a:off x="644473" y="1373675"/>
              <a:ext cx="6917771" cy="715076"/>
              <a:chOff x="644473" y="1373675"/>
              <a:chExt cx="6917771" cy="715076"/>
            </a:xfrm>
          </p:grpSpPr>
          <p:grpSp>
            <p:nvGrpSpPr>
              <p:cNvPr id="14" name="Groupe 13">
                <a:extLst>
                  <a:ext uri="{FF2B5EF4-FFF2-40B4-BE49-F238E27FC236}">
                    <a16:creationId xmlns:a16="http://schemas.microsoft.com/office/drawing/2014/main" id="{4F5C443C-E758-F298-2F0D-2645DE6CC552}"/>
                  </a:ext>
                </a:extLst>
              </p:cNvPr>
              <p:cNvGrpSpPr/>
              <p:nvPr/>
            </p:nvGrpSpPr>
            <p:grpSpPr>
              <a:xfrm>
                <a:off x="644473" y="1386739"/>
                <a:ext cx="655500" cy="655500"/>
                <a:chOff x="644473" y="1386739"/>
                <a:chExt cx="655500" cy="655500"/>
              </a:xfrm>
            </p:grpSpPr>
            <p:sp>
              <p:nvSpPr>
                <p:cNvPr id="312" name="Google Shape;312;p43"/>
                <p:cNvSpPr/>
                <p:nvPr/>
              </p:nvSpPr>
              <p:spPr>
                <a:xfrm>
                  <a:off x="644473" y="1386739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" name="ZoneTexte 6">
                  <a:extLst>
                    <a:ext uri="{FF2B5EF4-FFF2-40B4-BE49-F238E27FC236}">
                      <a16:creationId xmlns:a16="http://schemas.microsoft.com/office/drawing/2014/main" id="{7555FDBE-6EAF-3FD8-F365-8DB6A822B6FB}"/>
                    </a:ext>
                  </a:extLst>
                </p:cNvPr>
                <p:cNvSpPr txBox="1"/>
                <p:nvPr/>
              </p:nvSpPr>
              <p:spPr>
                <a:xfrm>
                  <a:off x="809342" y="1501182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1</a:t>
                  </a:r>
                </a:p>
              </p:txBody>
            </p:sp>
          </p:grpSp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8BE7DA77-32A3-A9B1-97CA-A6F20B26B159}"/>
                  </a:ext>
                </a:extLst>
              </p:cNvPr>
              <p:cNvGrpSpPr/>
              <p:nvPr/>
            </p:nvGrpSpPr>
            <p:grpSpPr>
              <a:xfrm>
                <a:off x="3734303" y="1433251"/>
                <a:ext cx="655500" cy="655500"/>
                <a:chOff x="3734303" y="1433251"/>
                <a:chExt cx="655500" cy="655500"/>
              </a:xfrm>
            </p:grpSpPr>
            <p:sp>
              <p:nvSpPr>
                <p:cNvPr id="319" name="Google Shape;319;p43"/>
                <p:cNvSpPr/>
                <p:nvPr/>
              </p:nvSpPr>
              <p:spPr>
                <a:xfrm>
                  <a:off x="3734303" y="1433251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9101AAC0-BCE9-C895-B86B-088072618F85}"/>
                    </a:ext>
                  </a:extLst>
                </p:cNvPr>
                <p:cNvSpPr txBox="1"/>
                <p:nvPr/>
              </p:nvSpPr>
              <p:spPr>
                <a:xfrm>
                  <a:off x="3898177" y="1543197"/>
                  <a:ext cx="327750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2</a:t>
                  </a:r>
                </a:p>
              </p:txBody>
            </p:sp>
          </p:grp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7586C21F-6E21-4907-2E4B-C43DE30FBD0A}"/>
                  </a:ext>
                </a:extLst>
              </p:cNvPr>
              <p:cNvGrpSpPr/>
              <p:nvPr/>
            </p:nvGrpSpPr>
            <p:grpSpPr>
              <a:xfrm>
                <a:off x="6906744" y="1373675"/>
                <a:ext cx="655500" cy="655500"/>
                <a:chOff x="6906744" y="1373675"/>
                <a:chExt cx="655500" cy="655500"/>
              </a:xfrm>
            </p:grpSpPr>
            <p:sp>
              <p:nvSpPr>
                <p:cNvPr id="326" name="Google Shape;326;p43"/>
                <p:cNvSpPr/>
                <p:nvPr/>
              </p:nvSpPr>
              <p:spPr>
                <a:xfrm>
                  <a:off x="6906744" y="1373675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CBC53A45-B2F3-D66F-03BB-7FF9C8B186BF}"/>
                    </a:ext>
                  </a:extLst>
                </p:cNvPr>
                <p:cNvSpPr txBox="1"/>
                <p:nvPr/>
              </p:nvSpPr>
              <p:spPr>
                <a:xfrm>
                  <a:off x="7080511" y="1514247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3</a:t>
                  </a:r>
                </a:p>
              </p:txBody>
            </p:sp>
          </p:grpSp>
        </p:grpSp>
      </p:grpSp>
      <p:sp>
        <p:nvSpPr>
          <p:cNvPr id="310" name="Google Shape;310;p43"/>
          <p:cNvSpPr txBox="1">
            <a:spLocks noGrp="1"/>
          </p:cNvSpPr>
          <p:nvPr>
            <p:ph type="title"/>
          </p:nvPr>
        </p:nvSpPr>
        <p:spPr>
          <a:xfrm>
            <a:off x="2023883" y="-26577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OBJECTIFS</a:t>
            </a:r>
            <a:endParaRPr b="1" dirty="0"/>
          </a:p>
        </p:txBody>
      </p:sp>
      <p:sp>
        <p:nvSpPr>
          <p:cNvPr id="29" name="Google Shape;317;p43">
            <a:extLst>
              <a:ext uri="{FF2B5EF4-FFF2-40B4-BE49-F238E27FC236}">
                <a16:creationId xmlns:a16="http://schemas.microsoft.com/office/drawing/2014/main" id="{53872112-EC60-BB40-9AD1-9904E283609B}"/>
              </a:ext>
            </a:extLst>
          </p:cNvPr>
          <p:cNvSpPr txBox="1">
            <a:spLocks/>
          </p:cNvSpPr>
          <p:nvPr/>
        </p:nvSpPr>
        <p:spPr>
          <a:xfrm>
            <a:off x="344766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Consulter le catalogue des annonces en tant que client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Renseigner le système de location choisit puis réserver les voitures et payer la location</a:t>
            </a:r>
          </a:p>
        </p:txBody>
      </p:sp>
      <p:sp>
        <p:nvSpPr>
          <p:cNvPr id="31" name="Google Shape;317;p43">
            <a:extLst>
              <a:ext uri="{FF2B5EF4-FFF2-40B4-BE49-F238E27FC236}">
                <a16:creationId xmlns:a16="http://schemas.microsoft.com/office/drawing/2014/main" id="{2D34AECA-6C3E-D2D1-8CF8-F221D60D0C18}"/>
              </a:ext>
            </a:extLst>
          </p:cNvPr>
          <p:cNvSpPr txBox="1">
            <a:spLocks/>
          </p:cNvSpPr>
          <p:nvPr/>
        </p:nvSpPr>
        <p:spPr>
          <a:xfrm>
            <a:off x="664470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Déposer une annonce en tant que loueur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Possibilité de noter les loueurs par les clients et les clients par les loueurs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4"/>
          <p:cNvSpPr txBox="1">
            <a:spLocks noGrp="1"/>
          </p:cNvSpPr>
          <p:nvPr>
            <p:ph type="title"/>
          </p:nvPr>
        </p:nvSpPr>
        <p:spPr>
          <a:xfrm>
            <a:off x="2958840" y="127926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OUTILS UTILISES</a:t>
            </a:r>
            <a:endParaRPr b="1" dirty="0"/>
          </a:p>
        </p:txBody>
      </p:sp>
      <p:sp>
        <p:nvSpPr>
          <p:cNvPr id="559" name="Google Shape;559;p54"/>
          <p:cNvSpPr txBox="1">
            <a:spLocks noGrp="1"/>
          </p:cNvSpPr>
          <p:nvPr>
            <p:ph type="ctrTitle" idx="2"/>
          </p:nvPr>
        </p:nvSpPr>
        <p:spPr>
          <a:xfrm>
            <a:off x="993024" y="3227222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Eclipse/Java</a:t>
            </a:r>
            <a:endParaRPr dirty="0"/>
          </a:p>
        </p:txBody>
      </p:sp>
      <p:sp>
        <p:nvSpPr>
          <p:cNvPr id="560" name="Google Shape;560;p54"/>
          <p:cNvSpPr txBox="1">
            <a:spLocks noGrp="1"/>
          </p:cNvSpPr>
          <p:nvPr>
            <p:ph type="subTitle" idx="1"/>
          </p:nvPr>
        </p:nvSpPr>
        <p:spPr>
          <a:xfrm>
            <a:off x="993024" y="3802582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Environnement</a:t>
            </a:r>
            <a:r>
              <a:rPr lang="en-US" dirty="0"/>
              <a:t> de production (back-end)</a:t>
            </a:r>
          </a:p>
        </p:txBody>
      </p:sp>
      <p:sp>
        <p:nvSpPr>
          <p:cNvPr id="563" name="Google Shape;563;p54"/>
          <p:cNvSpPr txBox="1">
            <a:spLocks noGrp="1"/>
          </p:cNvSpPr>
          <p:nvPr>
            <p:ph type="ctrTitle" idx="5"/>
          </p:nvPr>
        </p:nvSpPr>
        <p:spPr>
          <a:xfrm>
            <a:off x="6432771" y="3328022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>Visual Studio Code/</a:t>
            </a:r>
            <a:r>
              <a:rPr lang="en" dirty="0"/>
              <a:t>Angular</a:t>
            </a:r>
            <a:endParaRPr dirty="0"/>
          </a:p>
        </p:txBody>
      </p:sp>
      <p:sp>
        <p:nvSpPr>
          <p:cNvPr id="564" name="Google Shape;564;p54"/>
          <p:cNvSpPr txBox="1">
            <a:spLocks noGrp="1"/>
          </p:cNvSpPr>
          <p:nvPr>
            <p:ph type="subTitle" idx="6"/>
          </p:nvPr>
        </p:nvSpPr>
        <p:spPr>
          <a:xfrm>
            <a:off x="6314400" y="3859674"/>
            <a:ext cx="2145501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Environnement de développement (</a:t>
            </a:r>
            <a:r>
              <a:rPr lang="fr-FR" dirty="0" err="1"/>
              <a:t>front-end</a:t>
            </a:r>
            <a:r>
              <a:rPr lang="fr-FR" dirty="0"/>
              <a:t>)</a:t>
            </a:r>
            <a:endParaRPr dirty="0"/>
          </a:p>
        </p:txBody>
      </p:sp>
      <p:sp>
        <p:nvSpPr>
          <p:cNvPr id="565" name="Google Shape;565;p54"/>
          <p:cNvSpPr txBox="1">
            <a:spLocks noGrp="1"/>
          </p:cNvSpPr>
          <p:nvPr>
            <p:ph type="ctrTitle" idx="7"/>
          </p:nvPr>
        </p:nvSpPr>
        <p:spPr>
          <a:xfrm>
            <a:off x="3563385" y="3162588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</a:t>
            </a:r>
            <a:endParaRPr dirty="0"/>
          </a:p>
        </p:txBody>
      </p:sp>
      <p:sp>
        <p:nvSpPr>
          <p:cNvPr id="566" name="Google Shape;566;p54"/>
          <p:cNvSpPr txBox="1">
            <a:spLocks noGrp="1"/>
          </p:cNvSpPr>
          <p:nvPr>
            <p:ph type="subTitle" idx="8"/>
          </p:nvPr>
        </p:nvSpPr>
        <p:spPr>
          <a:xfrm>
            <a:off x="3563385" y="3814037"/>
            <a:ext cx="1847100" cy="3852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de données</a:t>
            </a:r>
            <a:endParaRPr dirty="0"/>
          </a:p>
        </p:txBody>
      </p:sp>
      <p:cxnSp>
        <p:nvCxnSpPr>
          <p:cNvPr id="571" name="Google Shape;571;p54"/>
          <p:cNvCxnSpPr>
            <a:cxnSpLocks/>
            <a:endCxn id="567" idx="4"/>
          </p:cNvCxnSpPr>
          <p:nvPr/>
        </p:nvCxnSpPr>
        <p:spPr>
          <a:xfrm flipH="1" flipV="1">
            <a:off x="1159855" y="1618919"/>
            <a:ext cx="411493" cy="171491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4" name="Google Shape;574;p54"/>
          <p:cNvCxnSpPr>
            <a:cxnSpLocks/>
            <a:stCxn id="570" idx="4"/>
          </p:cNvCxnSpPr>
          <p:nvPr/>
        </p:nvCxnSpPr>
        <p:spPr>
          <a:xfrm flipH="1">
            <a:off x="4434146" y="2679701"/>
            <a:ext cx="1" cy="54752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571;p54">
            <a:extLst>
              <a:ext uri="{FF2B5EF4-FFF2-40B4-BE49-F238E27FC236}">
                <a16:creationId xmlns:a16="http://schemas.microsoft.com/office/drawing/2014/main" id="{C1E010F0-314D-FF51-6B2A-B03E27FC05CD}"/>
              </a:ext>
            </a:extLst>
          </p:cNvPr>
          <p:cNvCxnSpPr>
            <a:cxnSpLocks/>
            <a:endCxn id="25" idx="4"/>
          </p:cNvCxnSpPr>
          <p:nvPr/>
        </p:nvCxnSpPr>
        <p:spPr>
          <a:xfrm flipV="1">
            <a:off x="2316495" y="2334583"/>
            <a:ext cx="166092" cy="100586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AutoShape 4" descr="Qu'est-ce que MySQL ? - BORYL">
            <a:extLst>
              <a:ext uri="{FF2B5EF4-FFF2-40B4-BE49-F238E27FC236}">
                <a16:creationId xmlns:a16="http://schemas.microsoft.com/office/drawing/2014/main" id="{7EA01C43-81F1-F5E8-8D8D-2E8AC230C8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14229" y="239896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A39F5612-07EA-F811-E96E-01D9FAB1B186}"/>
              </a:ext>
            </a:extLst>
          </p:cNvPr>
          <p:cNvGrpSpPr/>
          <p:nvPr/>
        </p:nvGrpSpPr>
        <p:grpSpPr>
          <a:xfrm>
            <a:off x="3957893" y="1755530"/>
            <a:ext cx="952507" cy="924171"/>
            <a:chOff x="3523854" y="1816375"/>
            <a:chExt cx="952507" cy="924171"/>
          </a:xfrm>
        </p:grpSpPr>
        <p:sp>
          <p:nvSpPr>
            <p:cNvPr id="570" name="Google Shape;570;p54"/>
            <p:cNvSpPr/>
            <p:nvPr/>
          </p:nvSpPr>
          <p:spPr>
            <a:xfrm>
              <a:off x="3523854" y="1816375"/>
              <a:ext cx="952507" cy="924171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4322B7BE-600E-44BD-C33E-AFAA203F19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2707" y="1877565"/>
              <a:ext cx="920590" cy="638153"/>
            </a:xfrm>
            <a:prstGeom prst="rect">
              <a:avLst/>
            </a:prstGeom>
          </p:spPr>
        </p:pic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0CC51A92-E074-487D-50A4-C639D04ED73E}"/>
              </a:ext>
            </a:extLst>
          </p:cNvPr>
          <p:cNvGrpSpPr/>
          <p:nvPr/>
        </p:nvGrpSpPr>
        <p:grpSpPr>
          <a:xfrm>
            <a:off x="2006333" y="1410412"/>
            <a:ext cx="952507" cy="924171"/>
            <a:chOff x="1596924" y="1117767"/>
            <a:chExt cx="952507" cy="924171"/>
          </a:xfrm>
        </p:grpSpPr>
        <p:sp>
          <p:nvSpPr>
            <p:cNvPr id="25" name="Google Shape;567;p54">
              <a:extLst>
                <a:ext uri="{FF2B5EF4-FFF2-40B4-BE49-F238E27FC236}">
                  <a16:creationId xmlns:a16="http://schemas.microsoft.com/office/drawing/2014/main" id="{28433714-3356-8670-BD59-82A3D6164B86}"/>
                </a:ext>
              </a:extLst>
            </p:cNvPr>
            <p:cNvSpPr/>
            <p:nvPr/>
          </p:nvSpPr>
          <p:spPr>
            <a:xfrm>
              <a:off x="1596924" y="1117767"/>
              <a:ext cx="952507" cy="924171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" name="Image 25">
              <a:extLst>
                <a:ext uri="{FF2B5EF4-FFF2-40B4-BE49-F238E27FC236}">
                  <a16:creationId xmlns:a16="http://schemas.microsoft.com/office/drawing/2014/main" id="{336A24FC-42F2-9422-ED5F-A47F6BE2D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0731" y="1161145"/>
              <a:ext cx="410383" cy="763826"/>
            </a:xfrm>
            <a:prstGeom prst="rect">
              <a:avLst/>
            </a:prstGeom>
          </p:spPr>
        </p:pic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C3E2433-B082-C09C-0BB3-10BE9DC6BD70}"/>
              </a:ext>
            </a:extLst>
          </p:cNvPr>
          <p:cNvGrpSpPr/>
          <p:nvPr/>
        </p:nvGrpSpPr>
        <p:grpSpPr>
          <a:xfrm>
            <a:off x="683601" y="694748"/>
            <a:ext cx="952507" cy="924171"/>
            <a:chOff x="201600" y="1000800"/>
            <a:chExt cx="952507" cy="924171"/>
          </a:xfrm>
        </p:grpSpPr>
        <p:sp>
          <p:nvSpPr>
            <p:cNvPr id="567" name="Google Shape;567;p54"/>
            <p:cNvSpPr/>
            <p:nvPr/>
          </p:nvSpPr>
          <p:spPr>
            <a:xfrm>
              <a:off x="201600" y="1000800"/>
              <a:ext cx="952507" cy="924171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26" name="Picture 2" descr="Request Eclipse Icon · Issue #7 · wfpaisa/plane-icon-theme · GitHub">
              <a:extLst>
                <a:ext uri="{FF2B5EF4-FFF2-40B4-BE49-F238E27FC236}">
                  <a16:creationId xmlns:a16="http://schemas.microsoft.com/office/drawing/2014/main" id="{1F62CCB4-7643-90A5-A8BE-A614663BAA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597" y="1097238"/>
              <a:ext cx="734513" cy="734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CC0BE906-8ED5-5AA5-88C9-264FEBB7A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199" y="820631"/>
            <a:ext cx="559535" cy="559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ngular icon (logo and symbol png)">
            <a:extLst>
              <a:ext uri="{FF2B5EF4-FFF2-40B4-BE49-F238E27FC236}">
                <a16:creationId xmlns:a16="http://schemas.microsoft.com/office/drawing/2014/main" id="{60C12B9B-8011-81F4-DBCE-2973A3CBF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3572" y="1453790"/>
            <a:ext cx="763997" cy="742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4" name="Google Shape;571;p54">
            <a:extLst>
              <a:ext uri="{FF2B5EF4-FFF2-40B4-BE49-F238E27FC236}">
                <a16:creationId xmlns:a16="http://schemas.microsoft.com/office/drawing/2014/main" id="{AA31CD89-8BCF-95AF-39F8-444B0C71BA54}"/>
              </a:ext>
            </a:extLst>
          </p:cNvPr>
          <p:cNvCxnSpPr>
            <a:cxnSpLocks/>
            <a:endCxn id="520" idx="4"/>
          </p:cNvCxnSpPr>
          <p:nvPr/>
        </p:nvCxnSpPr>
        <p:spPr>
          <a:xfrm flipH="1" flipV="1">
            <a:off x="6652840" y="1562484"/>
            <a:ext cx="411493" cy="171491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71;p54">
            <a:extLst>
              <a:ext uri="{FF2B5EF4-FFF2-40B4-BE49-F238E27FC236}">
                <a16:creationId xmlns:a16="http://schemas.microsoft.com/office/drawing/2014/main" id="{7236EFAD-C105-1904-E767-E3B058118A3B}"/>
              </a:ext>
            </a:extLst>
          </p:cNvPr>
          <p:cNvCxnSpPr>
            <a:cxnSpLocks/>
            <a:endCxn id="517" idx="4"/>
          </p:cNvCxnSpPr>
          <p:nvPr/>
        </p:nvCxnSpPr>
        <p:spPr>
          <a:xfrm flipV="1">
            <a:off x="7809480" y="2278148"/>
            <a:ext cx="166092" cy="100586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7" name="Google Shape;567;p54">
            <a:extLst>
              <a:ext uri="{FF2B5EF4-FFF2-40B4-BE49-F238E27FC236}">
                <a16:creationId xmlns:a16="http://schemas.microsoft.com/office/drawing/2014/main" id="{F0B34BBD-5346-5435-D5BF-4497BD8D6B7A}"/>
              </a:ext>
            </a:extLst>
          </p:cNvPr>
          <p:cNvSpPr/>
          <p:nvPr/>
        </p:nvSpPr>
        <p:spPr>
          <a:xfrm>
            <a:off x="7499318" y="1353977"/>
            <a:ext cx="952507" cy="924171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67;p54">
            <a:extLst>
              <a:ext uri="{FF2B5EF4-FFF2-40B4-BE49-F238E27FC236}">
                <a16:creationId xmlns:a16="http://schemas.microsoft.com/office/drawing/2014/main" id="{DB59825E-E056-68CE-BB2F-4AA92887201B}"/>
              </a:ext>
            </a:extLst>
          </p:cNvPr>
          <p:cNvSpPr/>
          <p:nvPr/>
        </p:nvSpPr>
        <p:spPr>
          <a:xfrm>
            <a:off x="6176586" y="638313"/>
            <a:ext cx="952507" cy="924171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orang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000"/>
      </a:accent1>
      <a:accent2>
        <a:srgbClr val="D7D7D7"/>
      </a:accent2>
      <a:accent3>
        <a:srgbClr val="FFC000"/>
      </a:accent3>
      <a:accent4>
        <a:srgbClr val="FFC000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514</Words>
  <Application>Microsoft Office PowerPoint</Application>
  <PresentationFormat>Affichage à l'écran (16:9)</PresentationFormat>
  <Paragraphs>143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5" baseType="lpstr">
      <vt:lpstr>Montserrat Light</vt:lpstr>
      <vt:lpstr>Montserrat</vt:lpstr>
      <vt:lpstr>Montserrat Black</vt:lpstr>
      <vt:lpstr>Arial</vt:lpstr>
      <vt:lpstr>Montserrat ExtraLight</vt:lpstr>
      <vt:lpstr>Montserrat Thin</vt:lpstr>
      <vt:lpstr>Transport App Pitch Deck by Slidesgo</vt:lpstr>
      <vt:lpstr>Formation Ingénieur Développement Spécialisation : JAVA / SPRING / ANGULAR</vt:lpstr>
      <vt:lpstr>Introduction</vt:lpstr>
      <vt:lpstr>Introduction</vt:lpstr>
      <vt:lpstr>Contexte</vt:lpstr>
      <vt:lpstr>Attentes clients</vt:lpstr>
      <vt:lpstr>LOCARNAQUE</vt:lpstr>
      <vt:lpstr>Présentation du Projet</vt:lpstr>
      <vt:lpstr>OBJECTIFS</vt:lpstr>
      <vt:lpstr>OUTILS UTILISES</vt:lpstr>
      <vt:lpstr>Phases du projet</vt:lpstr>
      <vt:lpstr>Analyse des risques</vt:lpstr>
      <vt:lpstr>Présentation de l’application</vt:lpstr>
      <vt:lpstr>DIAGRAMME DE CLASSE</vt:lpstr>
      <vt:lpstr>A Demo Is Worth a Thousand Words</vt:lpstr>
      <vt:lpstr>Bilan et perspectives</vt:lpstr>
      <vt:lpstr>OBJECTIFS ATTEINTS</vt:lpstr>
      <vt:lpstr>FUTURES AMELIORATIONS</vt:lpstr>
      <vt:lpstr>MERCI DE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LOCARNAQUE</dc:title>
  <cp:lastModifiedBy>Anastasia Rotari</cp:lastModifiedBy>
  <cp:revision>18</cp:revision>
  <dcterms:modified xsi:type="dcterms:W3CDTF">2022-11-24T21:55:03Z</dcterms:modified>
</cp:coreProperties>
</file>